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5" r:id="rId1"/>
  </p:sldMasterIdLst>
  <p:notesMasterIdLst>
    <p:notesMasterId r:id="rId34"/>
  </p:notesMasterIdLst>
  <p:sldIdLst>
    <p:sldId id="256" r:id="rId2"/>
    <p:sldId id="974" r:id="rId3"/>
    <p:sldId id="973" r:id="rId4"/>
    <p:sldId id="991" r:id="rId5"/>
    <p:sldId id="999" r:id="rId6"/>
    <p:sldId id="998" r:id="rId7"/>
    <p:sldId id="992" r:id="rId8"/>
    <p:sldId id="1017" r:id="rId9"/>
    <p:sldId id="988" r:id="rId10"/>
    <p:sldId id="1033" r:id="rId11"/>
    <p:sldId id="1034" r:id="rId12"/>
    <p:sldId id="1026" r:id="rId13"/>
    <p:sldId id="1027" r:id="rId14"/>
    <p:sldId id="1016" r:id="rId15"/>
    <p:sldId id="1008" r:id="rId16"/>
    <p:sldId id="1022" r:id="rId17"/>
    <p:sldId id="1018" r:id="rId18"/>
    <p:sldId id="1035" r:id="rId19"/>
    <p:sldId id="1036" r:id="rId20"/>
    <p:sldId id="1037" r:id="rId21"/>
    <p:sldId id="1038" r:id="rId22"/>
    <p:sldId id="1019" r:id="rId23"/>
    <p:sldId id="1030" r:id="rId24"/>
    <p:sldId id="1020" r:id="rId25"/>
    <p:sldId id="1031" r:id="rId26"/>
    <p:sldId id="1032" r:id="rId27"/>
    <p:sldId id="1005" r:id="rId28"/>
    <p:sldId id="1014" r:id="rId29"/>
    <p:sldId id="1029" r:id="rId30"/>
    <p:sldId id="1006" r:id="rId31"/>
    <p:sldId id="1015" r:id="rId32"/>
    <p:sldId id="984" r:id="rId33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to my Problem" id="{20981DE4-5249-4D0C-A4D6-F00159F71A0A}">
          <p14:sldIdLst>
            <p14:sldId id="256"/>
            <p14:sldId id="974"/>
            <p14:sldId id="973"/>
            <p14:sldId id="991"/>
            <p14:sldId id="999"/>
            <p14:sldId id="998"/>
          </p14:sldIdLst>
        </p14:section>
        <p14:section name="My Research Questions" id="{D9D1407B-F660-4FFC-816D-42F1D64EDE2C}">
          <p14:sldIdLst/>
        </p14:section>
        <p14:section name="My Dataset" id="{0EC2C650-0B7D-4FF3-93FA-E06EBBE9A7E4}">
          <p14:sldIdLst>
            <p14:sldId id="992"/>
            <p14:sldId id="1017"/>
            <p14:sldId id="988"/>
            <p14:sldId id="1033"/>
            <p14:sldId id="1034"/>
            <p14:sldId id="1026"/>
            <p14:sldId id="1027"/>
            <p14:sldId id="1016"/>
          </p14:sldIdLst>
        </p14:section>
        <p14:section name="Outline my Approach" id="{3AAA280C-83BB-45E6-95BA-76EF1A56BAD6}">
          <p14:sldIdLst>
            <p14:sldId id="1008"/>
            <p14:sldId id="1022"/>
            <p14:sldId id="1018"/>
            <p14:sldId id="1035"/>
            <p14:sldId id="1036"/>
            <p14:sldId id="1037"/>
            <p14:sldId id="1038"/>
            <p14:sldId id="1019"/>
            <p14:sldId id="1030"/>
            <p14:sldId id="1020"/>
            <p14:sldId id="1031"/>
            <p14:sldId id="1032"/>
            <p14:sldId id="1005"/>
            <p14:sldId id="1014"/>
            <p14:sldId id="1029"/>
            <p14:sldId id="1006"/>
          </p14:sldIdLst>
        </p14:section>
        <p14:section name="Conclusion" id="{A7974A42-00C5-4E32-8863-C104B44FC277}">
          <p14:sldIdLst>
            <p14:sldId id="1015"/>
            <p14:sldId id="984"/>
          </p14:sldIdLst>
        </p14:section>
        <p14:section name="ALT" id="{DC2F43E6-55D7-4C6D-8F7F-CDD2FF55593A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87621" autoAdjust="0"/>
  </p:normalViewPr>
  <p:slideViewPr>
    <p:cSldViewPr snapToGrid="0">
      <p:cViewPr varScale="1">
        <p:scale>
          <a:sx n="97" d="100"/>
          <a:sy n="97" d="100"/>
        </p:scale>
        <p:origin x="1530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91E9A5-559F-4D8F-BFF4-C03234FDF24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44CC4E3-A459-4319-8AAC-1A3C6C34FB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A brief Introduction </a:t>
          </a:r>
          <a:endParaRPr lang="en-US" dirty="0"/>
        </a:p>
      </dgm:t>
    </dgm:pt>
    <dgm:pt modelId="{1293EC6B-1213-40F0-9D92-223AAE308F2C}" type="parTrans" cxnId="{EE50D582-A996-48D0-9ADB-3304C2140CD2}">
      <dgm:prSet/>
      <dgm:spPr/>
      <dgm:t>
        <a:bodyPr/>
        <a:lstStyle/>
        <a:p>
          <a:endParaRPr lang="en-US"/>
        </a:p>
      </dgm:t>
    </dgm:pt>
    <dgm:pt modelId="{4B8A8820-B0D2-4AE9-9FAE-ADF91485E8B8}" type="sibTrans" cxnId="{EE50D582-A996-48D0-9ADB-3304C2140CD2}">
      <dgm:prSet/>
      <dgm:spPr/>
      <dgm:t>
        <a:bodyPr/>
        <a:lstStyle/>
        <a:p>
          <a:endParaRPr lang="en-US"/>
        </a:p>
      </dgm:t>
    </dgm:pt>
    <dgm:pt modelId="{48599689-6E07-418F-B25D-FAF65CA118F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Research Questions</a:t>
          </a:r>
          <a:endParaRPr lang="en-US" dirty="0"/>
        </a:p>
      </dgm:t>
    </dgm:pt>
    <dgm:pt modelId="{0B1E44E0-996A-4B21-924B-67ED27CC60FF}" type="parTrans" cxnId="{37E996B3-1A6C-4E90-900E-8F89CF66062F}">
      <dgm:prSet/>
      <dgm:spPr/>
      <dgm:t>
        <a:bodyPr/>
        <a:lstStyle/>
        <a:p>
          <a:endParaRPr lang="en-US"/>
        </a:p>
      </dgm:t>
    </dgm:pt>
    <dgm:pt modelId="{8B32800D-0717-4B67-B01D-4CB2FE8A5A4E}" type="sibTrans" cxnId="{37E996B3-1A6C-4E90-900E-8F89CF66062F}">
      <dgm:prSet/>
      <dgm:spPr/>
      <dgm:t>
        <a:bodyPr/>
        <a:lstStyle/>
        <a:p>
          <a:endParaRPr lang="en-US"/>
        </a:p>
      </dgm:t>
    </dgm:pt>
    <dgm:pt modelId="{A9AFC12C-FFA4-45E7-90CA-0D222E270BD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Dataset Overview</a:t>
          </a:r>
        </a:p>
      </dgm:t>
    </dgm:pt>
    <dgm:pt modelId="{DFB7097B-84AB-4CC4-B535-62181082012A}" type="parTrans" cxnId="{DFD3C8B6-44C5-4DC8-96B2-DB4B9971D83F}">
      <dgm:prSet/>
      <dgm:spPr/>
      <dgm:t>
        <a:bodyPr/>
        <a:lstStyle/>
        <a:p>
          <a:endParaRPr lang="en-US"/>
        </a:p>
      </dgm:t>
    </dgm:pt>
    <dgm:pt modelId="{C31057E3-695D-45BB-BD09-7E07A85F7754}" type="sibTrans" cxnId="{DFD3C8B6-44C5-4DC8-96B2-DB4B9971D83F}">
      <dgm:prSet/>
      <dgm:spPr/>
      <dgm:t>
        <a:bodyPr/>
        <a:lstStyle/>
        <a:p>
          <a:endParaRPr lang="en-US"/>
        </a:p>
      </dgm:t>
    </dgm:pt>
    <dgm:pt modelId="{92BAF28B-2D19-46B0-83EA-75B10E46C35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Approach and Methods</a:t>
          </a:r>
          <a:endParaRPr lang="en-US"/>
        </a:p>
      </dgm:t>
    </dgm:pt>
    <dgm:pt modelId="{8CB6EEC5-ED71-464B-945C-8269913FE339}" type="parTrans" cxnId="{3E3B8FA4-AA81-4D9D-8F1E-3761986DA516}">
      <dgm:prSet/>
      <dgm:spPr/>
      <dgm:t>
        <a:bodyPr/>
        <a:lstStyle/>
        <a:p>
          <a:endParaRPr lang="en-US"/>
        </a:p>
      </dgm:t>
    </dgm:pt>
    <dgm:pt modelId="{A12126D8-7D18-456F-8683-04FB887C2948}" type="sibTrans" cxnId="{3E3B8FA4-AA81-4D9D-8F1E-3761986DA516}">
      <dgm:prSet/>
      <dgm:spPr/>
      <dgm:t>
        <a:bodyPr/>
        <a:lstStyle/>
        <a:p>
          <a:endParaRPr lang="en-US"/>
        </a:p>
      </dgm:t>
    </dgm:pt>
    <dgm:pt modelId="{9DDBF6DC-434B-4FC6-AA17-D380A2AA4E3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Outlook</a:t>
          </a:r>
          <a:endParaRPr lang="en-US"/>
        </a:p>
      </dgm:t>
    </dgm:pt>
    <dgm:pt modelId="{C59CDFBC-9741-4EC9-B95A-5BEDC5C68F9D}" type="parTrans" cxnId="{436CC0C1-A3AF-473D-B219-2A950D0A85C3}">
      <dgm:prSet/>
      <dgm:spPr/>
      <dgm:t>
        <a:bodyPr/>
        <a:lstStyle/>
        <a:p>
          <a:endParaRPr lang="en-US"/>
        </a:p>
      </dgm:t>
    </dgm:pt>
    <dgm:pt modelId="{6F94A0A9-BC00-4CC6-8C71-98A55FEFD93E}" type="sibTrans" cxnId="{436CC0C1-A3AF-473D-B219-2A950D0A85C3}">
      <dgm:prSet/>
      <dgm:spPr/>
      <dgm:t>
        <a:bodyPr/>
        <a:lstStyle/>
        <a:p>
          <a:endParaRPr lang="en-US"/>
        </a:p>
      </dgm:t>
    </dgm:pt>
    <dgm:pt modelId="{7FED305C-7203-410D-929B-4D953560D5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Intro</a:t>
          </a:r>
          <a:endParaRPr lang="en-US" dirty="0"/>
        </a:p>
      </dgm:t>
    </dgm:pt>
    <dgm:pt modelId="{99C5C50B-F119-4FE2-B4E9-8F9D3B452223}" type="parTrans" cxnId="{B6D92601-710B-46FA-894C-738EB0F3182E}">
      <dgm:prSet/>
      <dgm:spPr/>
      <dgm:t>
        <a:bodyPr/>
        <a:lstStyle/>
        <a:p>
          <a:endParaRPr lang="en-US"/>
        </a:p>
      </dgm:t>
    </dgm:pt>
    <dgm:pt modelId="{94ACB196-4F59-4108-AAF6-D84423E1B567}" type="sibTrans" cxnId="{B6D92601-710B-46FA-894C-738EB0F3182E}">
      <dgm:prSet/>
      <dgm:spPr/>
      <dgm:t>
        <a:bodyPr/>
        <a:lstStyle/>
        <a:p>
          <a:endParaRPr lang="en-US"/>
        </a:p>
      </dgm:t>
    </dgm:pt>
    <dgm:pt modelId="{1EE1AECA-6639-4ACA-881F-BAFFB9A31376}" type="pres">
      <dgm:prSet presAssocID="{EB91E9A5-559F-4D8F-BFF4-C03234FDF242}" presName="root" presStyleCnt="0">
        <dgm:presLayoutVars>
          <dgm:dir/>
          <dgm:resizeHandles val="exact"/>
        </dgm:presLayoutVars>
      </dgm:prSet>
      <dgm:spPr/>
    </dgm:pt>
    <dgm:pt modelId="{AD6F5A2C-717B-4739-B036-5C059A656126}" type="pres">
      <dgm:prSet presAssocID="{7FED305C-7203-410D-929B-4D953560D5AA}" presName="compNode" presStyleCnt="0"/>
      <dgm:spPr/>
    </dgm:pt>
    <dgm:pt modelId="{C41D0DFA-AA9D-475A-868A-C83A1A95CBF1}" type="pres">
      <dgm:prSet presAssocID="{7FED305C-7203-410D-929B-4D953560D5AA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9632D1F-D41A-431F-8E94-61C010F68DB5}" type="pres">
      <dgm:prSet presAssocID="{7FED305C-7203-410D-929B-4D953560D5AA}" presName="iconRect" presStyleLbl="node1" presStyleIdx="0" presStyleCnt="6" custScaleX="195058" custScaleY="191146"/>
      <dgm:spPr>
        <a:blipFill>
          <a:blip xmlns:r="http://schemas.openxmlformats.org/officeDocument/2006/relationships" r:embed="rId1"/>
          <a:srcRect/>
          <a:stretch>
            <a:fillRect l="-23000" r="-23000"/>
          </a:stretch>
        </a:blipFill>
      </dgm:spPr>
    </dgm:pt>
    <dgm:pt modelId="{F8FECB46-AA0D-413D-A1E9-FE3BBFCAE0E2}" type="pres">
      <dgm:prSet presAssocID="{7FED305C-7203-410D-929B-4D953560D5AA}" presName="spaceRect" presStyleCnt="0"/>
      <dgm:spPr/>
    </dgm:pt>
    <dgm:pt modelId="{507E8CBB-4C2C-4841-9B41-F11EC85282C0}" type="pres">
      <dgm:prSet presAssocID="{7FED305C-7203-410D-929B-4D953560D5AA}" presName="textRect" presStyleLbl="revTx" presStyleIdx="0" presStyleCnt="6">
        <dgm:presLayoutVars>
          <dgm:chMax val="1"/>
          <dgm:chPref val="1"/>
        </dgm:presLayoutVars>
      </dgm:prSet>
      <dgm:spPr/>
    </dgm:pt>
    <dgm:pt modelId="{97E4A3D3-EFA4-4607-87EF-B75C98F622B5}" type="pres">
      <dgm:prSet presAssocID="{94ACB196-4F59-4108-AAF6-D84423E1B567}" presName="sibTrans" presStyleCnt="0"/>
      <dgm:spPr/>
    </dgm:pt>
    <dgm:pt modelId="{ABCFDD45-0C53-470B-93D3-D81A1F0F7B05}" type="pres">
      <dgm:prSet presAssocID="{844CC4E3-A459-4319-8AAC-1A3C6C34FBCE}" presName="compNode" presStyleCnt="0"/>
      <dgm:spPr/>
    </dgm:pt>
    <dgm:pt modelId="{E544CE31-6287-4C2D-A1AA-711EC83262DC}" type="pres">
      <dgm:prSet presAssocID="{844CC4E3-A459-4319-8AAC-1A3C6C34FBC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A2537EE-95EE-441A-AFA1-334FAA91E3C1}" type="pres">
      <dgm:prSet presAssocID="{844CC4E3-A459-4319-8AAC-1A3C6C34FBCE}" presName="icon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2FBBF3A0-293A-49AE-A805-139453272015}" type="pres">
      <dgm:prSet presAssocID="{844CC4E3-A459-4319-8AAC-1A3C6C34FBCE}" presName="spaceRect" presStyleCnt="0"/>
      <dgm:spPr/>
    </dgm:pt>
    <dgm:pt modelId="{13780964-6625-47C4-8D54-40FF27E20F31}" type="pres">
      <dgm:prSet presAssocID="{844CC4E3-A459-4319-8AAC-1A3C6C34FBCE}" presName="textRect" presStyleLbl="revTx" presStyleIdx="1" presStyleCnt="6">
        <dgm:presLayoutVars>
          <dgm:chMax val="1"/>
          <dgm:chPref val="1"/>
        </dgm:presLayoutVars>
      </dgm:prSet>
      <dgm:spPr/>
    </dgm:pt>
    <dgm:pt modelId="{D6DEED9B-646B-4254-B9A5-48C6AF0C7928}" type="pres">
      <dgm:prSet presAssocID="{4B8A8820-B0D2-4AE9-9FAE-ADF91485E8B8}" presName="sibTrans" presStyleCnt="0"/>
      <dgm:spPr/>
    </dgm:pt>
    <dgm:pt modelId="{A6D86150-9267-4455-8D59-149A06B5768A}" type="pres">
      <dgm:prSet presAssocID="{48599689-6E07-418F-B25D-FAF65CA118F7}" presName="compNode" presStyleCnt="0"/>
      <dgm:spPr/>
    </dgm:pt>
    <dgm:pt modelId="{15941A4C-B012-4135-9B72-09EBACB10C61}" type="pres">
      <dgm:prSet presAssocID="{48599689-6E07-418F-B25D-FAF65CA118F7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5A7263DE-A1B9-45DA-958E-0CB793880CE2}" type="pres">
      <dgm:prSet presAssocID="{48599689-6E07-418F-B25D-FAF65CA118F7}" presName="iconRect" presStyleLbl="node1" presStyleIdx="2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ADEF112F-8AA6-4A57-BB2E-34C0C4F05FF8}" type="pres">
      <dgm:prSet presAssocID="{48599689-6E07-418F-B25D-FAF65CA118F7}" presName="spaceRect" presStyleCnt="0"/>
      <dgm:spPr/>
    </dgm:pt>
    <dgm:pt modelId="{BDDBCD4C-66F7-4CC6-A636-08F8446F619F}" type="pres">
      <dgm:prSet presAssocID="{48599689-6E07-418F-B25D-FAF65CA118F7}" presName="textRect" presStyleLbl="revTx" presStyleIdx="2" presStyleCnt="6">
        <dgm:presLayoutVars>
          <dgm:chMax val="1"/>
          <dgm:chPref val="1"/>
        </dgm:presLayoutVars>
      </dgm:prSet>
      <dgm:spPr/>
    </dgm:pt>
    <dgm:pt modelId="{0672A3C2-A5CA-4D72-840C-0CFC8C2093C1}" type="pres">
      <dgm:prSet presAssocID="{8B32800D-0717-4B67-B01D-4CB2FE8A5A4E}" presName="sibTrans" presStyleCnt="0"/>
      <dgm:spPr/>
    </dgm:pt>
    <dgm:pt modelId="{C37AB986-992A-4E96-BCCB-5D8D45DD85DB}" type="pres">
      <dgm:prSet presAssocID="{A9AFC12C-FFA4-45E7-90CA-0D222E270BD6}" presName="compNode" presStyleCnt="0"/>
      <dgm:spPr/>
    </dgm:pt>
    <dgm:pt modelId="{AE81D550-46DC-40AB-90D2-F3819E01DF89}" type="pres">
      <dgm:prSet presAssocID="{A9AFC12C-FFA4-45E7-90CA-0D222E270BD6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A1663264-1319-4A4E-A6ED-043C242906E8}" type="pres">
      <dgm:prSet presAssocID="{A9AFC12C-FFA4-45E7-90CA-0D222E270BD6}" presName="iconRect" presStyleLbl="node1" presStyleIdx="3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2AA43DC5-7D60-456A-9285-F8F3831840B0}" type="pres">
      <dgm:prSet presAssocID="{A9AFC12C-FFA4-45E7-90CA-0D222E270BD6}" presName="spaceRect" presStyleCnt="0"/>
      <dgm:spPr/>
    </dgm:pt>
    <dgm:pt modelId="{2775849A-4CAD-41A3-9386-0115DA9C3562}" type="pres">
      <dgm:prSet presAssocID="{A9AFC12C-FFA4-45E7-90CA-0D222E270BD6}" presName="textRect" presStyleLbl="revTx" presStyleIdx="3" presStyleCnt="6">
        <dgm:presLayoutVars>
          <dgm:chMax val="1"/>
          <dgm:chPref val="1"/>
        </dgm:presLayoutVars>
      </dgm:prSet>
      <dgm:spPr/>
    </dgm:pt>
    <dgm:pt modelId="{9E2F9555-69B6-4055-AF98-C6923743D537}" type="pres">
      <dgm:prSet presAssocID="{C31057E3-695D-45BB-BD09-7E07A85F7754}" presName="sibTrans" presStyleCnt="0"/>
      <dgm:spPr/>
    </dgm:pt>
    <dgm:pt modelId="{4903CECF-C58B-4953-988A-E1B50808DAEE}" type="pres">
      <dgm:prSet presAssocID="{92BAF28B-2D19-46B0-83EA-75B10E46C35C}" presName="compNode" presStyleCnt="0"/>
      <dgm:spPr/>
    </dgm:pt>
    <dgm:pt modelId="{07835483-A6B5-4126-8104-C6CEBCC4AEA0}" type="pres">
      <dgm:prSet presAssocID="{92BAF28B-2D19-46B0-83EA-75B10E46C35C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E4CECA8-7A6C-43E3-95D2-FA487D666BB0}" type="pres">
      <dgm:prSet presAssocID="{92BAF28B-2D19-46B0-83EA-75B10E46C35C}" presName="iconRect" presStyleLbl="node1" presStyleIdx="4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30F71A1-BAC1-4D5D-AF49-8AB806D70137}" type="pres">
      <dgm:prSet presAssocID="{92BAF28B-2D19-46B0-83EA-75B10E46C35C}" presName="spaceRect" presStyleCnt="0"/>
      <dgm:spPr/>
    </dgm:pt>
    <dgm:pt modelId="{66795CFB-ECBE-49F2-A2F6-421FA5F00A2D}" type="pres">
      <dgm:prSet presAssocID="{92BAF28B-2D19-46B0-83EA-75B10E46C35C}" presName="textRect" presStyleLbl="revTx" presStyleIdx="4" presStyleCnt="6">
        <dgm:presLayoutVars>
          <dgm:chMax val="1"/>
          <dgm:chPref val="1"/>
        </dgm:presLayoutVars>
      </dgm:prSet>
      <dgm:spPr/>
    </dgm:pt>
    <dgm:pt modelId="{CE56441A-EA56-465E-A955-190BDAB94D96}" type="pres">
      <dgm:prSet presAssocID="{A12126D8-7D18-456F-8683-04FB887C2948}" presName="sibTrans" presStyleCnt="0"/>
      <dgm:spPr/>
    </dgm:pt>
    <dgm:pt modelId="{B48887F0-E686-4AB5-A16A-514B55B324B9}" type="pres">
      <dgm:prSet presAssocID="{9DDBF6DC-434B-4FC6-AA17-D380A2AA4E31}" presName="compNode" presStyleCnt="0"/>
      <dgm:spPr/>
    </dgm:pt>
    <dgm:pt modelId="{5271ED04-F717-4763-AC72-E2D2ECE7CFF1}" type="pres">
      <dgm:prSet presAssocID="{9DDBF6DC-434B-4FC6-AA17-D380A2AA4E31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F50E6DA-3395-41D7-A8E4-E426B8D4D017}" type="pres">
      <dgm:prSet presAssocID="{9DDBF6DC-434B-4FC6-AA17-D380A2AA4E31}" presName="iconRect" presStyleLbl="node1" presStyleIdx="5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02C56D4-7290-4667-9DDE-093F6803EB03}" type="pres">
      <dgm:prSet presAssocID="{9DDBF6DC-434B-4FC6-AA17-D380A2AA4E31}" presName="spaceRect" presStyleCnt="0"/>
      <dgm:spPr/>
    </dgm:pt>
    <dgm:pt modelId="{108FE4BF-07AD-471D-A914-A2763CDCE715}" type="pres">
      <dgm:prSet presAssocID="{9DDBF6DC-434B-4FC6-AA17-D380A2AA4E3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6D92601-710B-46FA-894C-738EB0F3182E}" srcId="{EB91E9A5-559F-4D8F-BFF4-C03234FDF242}" destId="{7FED305C-7203-410D-929B-4D953560D5AA}" srcOrd="0" destOrd="0" parTransId="{99C5C50B-F119-4FE2-B4E9-8F9D3B452223}" sibTransId="{94ACB196-4F59-4108-AAF6-D84423E1B567}"/>
    <dgm:cxn modelId="{8CA28619-E3A7-4F50-BB90-6A1C55B7A4ED}" type="presOf" srcId="{EB91E9A5-559F-4D8F-BFF4-C03234FDF242}" destId="{1EE1AECA-6639-4ACA-881F-BAFFB9A31376}" srcOrd="0" destOrd="0" presId="urn:microsoft.com/office/officeart/2018/5/layout/IconLeafLabelList"/>
    <dgm:cxn modelId="{7E08E71D-59DA-465A-80AB-C26B12D075AD}" type="presOf" srcId="{844CC4E3-A459-4319-8AAC-1A3C6C34FBCE}" destId="{13780964-6625-47C4-8D54-40FF27E20F31}" srcOrd="0" destOrd="0" presId="urn:microsoft.com/office/officeart/2018/5/layout/IconLeafLabelList"/>
    <dgm:cxn modelId="{34C4695E-4718-4681-A6DC-AE8D1244B121}" type="presOf" srcId="{92BAF28B-2D19-46B0-83EA-75B10E46C35C}" destId="{66795CFB-ECBE-49F2-A2F6-421FA5F00A2D}" srcOrd="0" destOrd="0" presId="urn:microsoft.com/office/officeart/2018/5/layout/IconLeafLabelList"/>
    <dgm:cxn modelId="{D9BA1073-9CBC-48CB-A9D3-ACDDEA7638B4}" type="presOf" srcId="{9DDBF6DC-434B-4FC6-AA17-D380A2AA4E31}" destId="{108FE4BF-07AD-471D-A914-A2763CDCE715}" srcOrd="0" destOrd="0" presId="urn:microsoft.com/office/officeart/2018/5/layout/IconLeafLabelList"/>
    <dgm:cxn modelId="{EE50D582-A996-48D0-9ADB-3304C2140CD2}" srcId="{EB91E9A5-559F-4D8F-BFF4-C03234FDF242}" destId="{844CC4E3-A459-4319-8AAC-1A3C6C34FBCE}" srcOrd="1" destOrd="0" parTransId="{1293EC6B-1213-40F0-9D92-223AAE308F2C}" sibTransId="{4B8A8820-B0D2-4AE9-9FAE-ADF91485E8B8}"/>
    <dgm:cxn modelId="{3E3B8FA4-AA81-4D9D-8F1E-3761986DA516}" srcId="{EB91E9A5-559F-4D8F-BFF4-C03234FDF242}" destId="{92BAF28B-2D19-46B0-83EA-75B10E46C35C}" srcOrd="4" destOrd="0" parTransId="{8CB6EEC5-ED71-464B-945C-8269913FE339}" sibTransId="{A12126D8-7D18-456F-8683-04FB887C2948}"/>
    <dgm:cxn modelId="{37E996B3-1A6C-4E90-900E-8F89CF66062F}" srcId="{EB91E9A5-559F-4D8F-BFF4-C03234FDF242}" destId="{48599689-6E07-418F-B25D-FAF65CA118F7}" srcOrd="2" destOrd="0" parTransId="{0B1E44E0-996A-4B21-924B-67ED27CC60FF}" sibTransId="{8B32800D-0717-4B67-B01D-4CB2FE8A5A4E}"/>
    <dgm:cxn modelId="{DFD3C8B6-44C5-4DC8-96B2-DB4B9971D83F}" srcId="{EB91E9A5-559F-4D8F-BFF4-C03234FDF242}" destId="{A9AFC12C-FFA4-45E7-90CA-0D222E270BD6}" srcOrd="3" destOrd="0" parTransId="{DFB7097B-84AB-4CC4-B535-62181082012A}" sibTransId="{C31057E3-695D-45BB-BD09-7E07A85F7754}"/>
    <dgm:cxn modelId="{7237EFBF-86A5-4E01-BD9E-AA6DCF5AA378}" type="presOf" srcId="{A9AFC12C-FFA4-45E7-90CA-0D222E270BD6}" destId="{2775849A-4CAD-41A3-9386-0115DA9C3562}" srcOrd="0" destOrd="0" presId="urn:microsoft.com/office/officeart/2018/5/layout/IconLeafLabelList"/>
    <dgm:cxn modelId="{436CC0C1-A3AF-473D-B219-2A950D0A85C3}" srcId="{EB91E9A5-559F-4D8F-BFF4-C03234FDF242}" destId="{9DDBF6DC-434B-4FC6-AA17-D380A2AA4E31}" srcOrd="5" destOrd="0" parTransId="{C59CDFBC-9741-4EC9-B95A-5BEDC5C68F9D}" sibTransId="{6F94A0A9-BC00-4CC6-8C71-98A55FEFD93E}"/>
    <dgm:cxn modelId="{D82C3CCA-5ADD-44D4-BC9C-15F25A65D781}" type="presOf" srcId="{7FED305C-7203-410D-929B-4D953560D5AA}" destId="{507E8CBB-4C2C-4841-9B41-F11EC85282C0}" srcOrd="0" destOrd="0" presId="urn:microsoft.com/office/officeart/2018/5/layout/IconLeafLabelList"/>
    <dgm:cxn modelId="{43C272D1-0878-4D0C-A991-880F6A536AE1}" type="presOf" srcId="{48599689-6E07-418F-B25D-FAF65CA118F7}" destId="{BDDBCD4C-66F7-4CC6-A636-08F8446F619F}" srcOrd="0" destOrd="0" presId="urn:microsoft.com/office/officeart/2018/5/layout/IconLeafLabelList"/>
    <dgm:cxn modelId="{C20A1256-D366-47B8-BE3E-63A655EDE5A5}" type="presParOf" srcId="{1EE1AECA-6639-4ACA-881F-BAFFB9A31376}" destId="{AD6F5A2C-717B-4739-B036-5C059A656126}" srcOrd="0" destOrd="0" presId="urn:microsoft.com/office/officeart/2018/5/layout/IconLeafLabelList"/>
    <dgm:cxn modelId="{5C2B264A-23C7-4687-B82D-0711294DE0CB}" type="presParOf" srcId="{AD6F5A2C-717B-4739-B036-5C059A656126}" destId="{C41D0DFA-AA9D-475A-868A-C83A1A95CBF1}" srcOrd="0" destOrd="0" presId="urn:microsoft.com/office/officeart/2018/5/layout/IconLeafLabelList"/>
    <dgm:cxn modelId="{457966BA-56AD-426F-94B8-3631CEA8777D}" type="presParOf" srcId="{AD6F5A2C-717B-4739-B036-5C059A656126}" destId="{B9632D1F-D41A-431F-8E94-61C010F68DB5}" srcOrd="1" destOrd="0" presId="urn:microsoft.com/office/officeart/2018/5/layout/IconLeafLabelList"/>
    <dgm:cxn modelId="{95020EA6-C7F3-44F7-9E6B-DC77DF5F670B}" type="presParOf" srcId="{AD6F5A2C-717B-4739-B036-5C059A656126}" destId="{F8FECB46-AA0D-413D-A1E9-FE3BBFCAE0E2}" srcOrd="2" destOrd="0" presId="urn:microsoft.com/office/officeart/2018/5/layout/IconLeafLabelList"/>
    <dgm:cxn modelId="{D8A44D83-F6FE-4B9F-94E5-4BB0BD74F960}" type="presParOf" srcId="{AD6F5A2C-717B-4739-B036-5C059A656126}" destId="{507E8CBB-4C2C-4841-9B41-F11EC85282C0}" srcOrd="3" destOrd="0" presId="urn:microsoft.com/office/officeart/2018/5/layout/IconLeafLabelList"/>
    <dgm:cxn modelId="{A7106A29-9A37-418D-B4AA-B8CAAFF13C0C}" type="presParOf" srcId="{1EE1AECA-6639-4ACA-881F-BAFFB9A31376}" destId="{97E4A3D3-EFA4-4607-87EF-B75C98F622B5}" srcOrd="1" destOrd="0" presId="urn:microsoft.com/office/officeart/2018/5/layout/IconLeafLabelList"/>
    <dgm:cxn modelId="{E1241C0B-0D24-477D-BF13-BAB42A8EFDC8}" type="presParOf" srcId="{1EE1AECA-6639-4ACA-881F-BAFFB9A31376}" destId="{ABCFDD45-0C53-470B-93D3-D81A1F0F7B05}" srcOrd="2" destOrd="0" presId="urn:microsoft.com/office/officeart/2018/5/layout/IconLeafLabelList"/>
    <dgm:cxn modelId="{CD1E503E-F1DD-456D-95D8-36EB7C468498}" type="presParOf" srcId="{ABCFDD45-0C53-470B-93D3-D81A1F0F7B05}" destId="{E544CE31-6287-4C2D-A1AA-711EC83262DC}" srcOrd="0" destOrd="0" presId="urn:microsoft.com/office/officeart/2018/5/layout/IconLeafLabelList"/>
    <dgm:cxn modelId="{88DA60F7-41F7-4C39-A4A3-FAE36F8A15E3}" type="presParOf" srcId="{ABCFDD45-0C53-470B-93D3-D81A1F0F7B05}" destId="{CA2537EE-95EE-441A-AFA1-334FAA91E3C1}" srcOrd="1" destOrd="0" presId="urn:microsoft.com/office/officeart/2018/5/layout/IconLeafLabelList"/>
    <dgm:cxn modelId="{611976D7-9C6E-46AA-9CEB-2C02785428AD}" type="presParOf" srcId="{ABCFDD45-0C53-470B-93D3-D81A1F0F7B05}" destId="{2FBBF3A0-293A-49AE-A805-139453272015}" srcOrd="2" destOrd="0" presId="urn:microsoft.com/office/officeart/2018/5/layout/IconLeafLabelList"/>
    <dgm:cxn modelId="{3E12F0F5-C72F-46B3-B51E-BFC18270EA48}" type="presParOf" srcId="{ABCFDD45-0C53-470B-93D3-D81A1F0F7B05}" destId="{13780964-6625-47C4-8D54-40FF27E20F31}" srcOrd="3" destOrd="0" presId="urn:microsoft.com/office/officeart/2018/5/layout/IconLeafLabelList"/>
    <dgm:cxn modelId="{2D6DD98C-ADD3-42DD-9F13-8063BF8A01C5}" type="presParOf" srcId="{1EE1AECA-6639-4ACA-881F-BAFFB9A31376}" destId="{D6DEED9B-646B-4254-B9A5-48C6AF0C7928}" srcOrd="3" destOrd="0" presId="urn:microsoft.com/office/officeart/2018/5/layout/IconLeafLabelList"/>
    <dgm:cxn modelId="{70CDEEB8-BE47-4C21-B738-92DE6BC7A79D}" type="presParOf" srcId="{1EE1AECA-6639-4ACA-881F-BAFFB9A31376}" destId="{A6D86150-9267-4455-8D59-149A06B5768A}" srcOrd="4" destOrd="0" presId="urn:microsoft.com/office/officeart/2018/5/layout/IconLeafLabelList"/>
    <dgm:cxn modelId="{633D181E-B932-4853-A91F-4C97962E1528}" type="presParOf" srcId="{A6D86150-9267-4455-8D59-149A06B5768A}" destId="{15941A4C-B012-4135-9B72-09EBACB10C61}" srcOrd="0" destOrd="0" presId="urn:microsoft.com/office/officeart/2018/5/layout/IconLeafLabelList"/>
    <dgm:cxn modelId="{CF0D374A-3AA4-4BEA-9B67-B1F9C00B0D74}" type="presParOf" srcId="{A6D86150-9267-4455-8D59-149A06B5768A}" destId="{5A7263DE-A1B9-45DA-958E-0CB793880CE2}" srcOrd="1" destOrd="0" presId="urn:microsoft.com/office/officeart/2018/5/layout/IconLeafLabelList"/>
    <dgm:cxn modelId="{EACA71A2-A4D3-4FD5-BCFE-4374C749113F}" type="presParOf" srcId="{A6D86150-9267-4455-8D59-149A06B5768A}" destId="{ADEF112F-8AA6-4A57-BB2E-34C0C4F05FF8}" srcOrd="2" destOrd="0" presId="urn:microsoft.com/office/officeart/2018/5/layout/IconLeafLabelList"/>
    <dgm:cxn modelId="{F5449383-6B59-4E70-8146-53DEABEEFE98}" type="presParOf" srcId="{A6D86150-9267-4455-8D59-149A06B5768A}" destId="{BDDBCD4C-66F7-4CC6-A636-08F8446F619F}" srcOrd="3" destOrd="0" presId="urn:microsoft.com/office/officeart/2018/5/layout/IconLeafLabelList"/>
    <dgm:cxn modelId="{17E9F45C-8492-4661-85FA-1141D0C8257C}" type="presParOf" srcId="{1EE1AECA-6639-4ACA-881F-BAFFB9A31376}" destId="{0672A3C2-A5CA-4D72-840C-0CFC8C2093C1}" srcOrd="5" destOrd="0" presId="urn:microsoft.com/office/officeart/2018/5/layout/IconLeafLabelList"/>
    <dgm:cxn modelId="{D1D294D1-31C6-49B5-85FA-92E9FA91DE86}" type="presParOf" srcId="{1EE1AECA-6639-4ACA-881F-BAFFB9A31376}" destId="{C37AB986-992A-4E96-BCCB-5D8D45DD85DB}" srcOrd="6" destOrd="0" presId="urn:microsoft.com/office/officeart/2018/5/layout/IconLeafLabelList"/>
    <dgm:cxn modelId="{FF29127E-F3B6-4D41-9970-A6CD2E3BD8EF}" type="presParOf" srcId="{C37AB986-992A-4E96-BCCB-5D8D45DD85DB}" destId="{AE81D550-46DC-40AB-90D2-F3819E01DF89}" srcOrd="0" destOrd="0" presId="urn:microsoft.com/office/officeart/2018/5/layout/IconLeafLabelList"/>
    <dgm:cxn modelId="{8208ED0A-C060-454F-BDF3-30C92BCF07AF}" type="presParOf" srcId="{C37AB986-992A-4E96-BCCB-5D8D45DD85DB}" destId="{A1663264-1319-4A4E-A6ED-043C242906E8}" srcOrd="1" destOrd="0" presId="urn:microsoft.com/office/officeart/2018/5/layout/IconLeafLabelList"/>
    <dgm:cxn modelId="{F8B1BEFF-4E99-4CD1-ACE2-9F6312AA2861}" type="presParOf" srcId="{C37AB986-992A-4E96-BCCB-5D8D45DD85DB}" destId="{2AA43DC5-7D60-456A-9285-F8F3831840B0}" srcOrd="2" destOrd="0" presId="urn:microsoft.com/office/officeart/2018/5/layout/IconLeafLabelList"/>
    <dgm:cxn modelId="{9AF431D9-778D-45B6-BF47-9A2E148E092D}" type="presParOf" srcId="{C37AB986-992A-4E96-BCCB-5D8D45DD85DB}" destId="{2775849A-4CAD-41A3-9386-0115DA9C3562}" srcOrd="3" destOrd="0" presId="urn:microsoft.com/office/officeart/2018/5/layout/IconLeafLabelList"/>
    <dgm:cxn modelId="{D01606A0-00FE-43FF-95EF-9A0C27912A68}" type="presParOf" srcId="{1EE1AECA-6639-4ACA-881F-BAFFB9A31376}" destId="{9E2F9555-69B6-4055-AF98-C6923743D537}" srcOrd="7" destOrd="0" presId="urn:microsoft.com/office/officeart/2018/5/layout/IconLeafLabelList"/>
    <dgm:cxn modelId="{5D3D0C64-43F7-45D7-9CE7-0D039B266591}" type="presParOf" srcId="{1EE1AECA-6639-4ACA-881F-BAFFB9A31376}" destId="{4903CECF-C58B-4953-988A-E1B50808DAEE}" srcOrd="8" destOrd="0" presId="urn:microsoft.com/office/officeart/2018/5/layout/IconLeafLabelList"/>
    <dgm:cxn modelId="{5BAF7EDD-7FAF-4C7E-ACEE-E4A31EF76E81}" type="presParOf" srcId="{4903CECF-C58B-4953-988A-E1B50808DAEE}" destId="{07835483-A6B5-4126-8104-C6CEBCC4AEA0}" srcOrd="0" destOrd="0" presId="urn:microsoft.com/office/officeart/2018/5/layout/IconLeafLabelList"/>
    <dgm:cxn modelId="{6BAE7E30-F080-4D32-95B3-5F4D4DB3F5F3}" type="presParOf" srcId="{4903CECF-C58B-4953-988A-E1B50808DAEE}" destId="{3E4CECA8-7A6C-43E3-95D2-FA487D666BB0}" srcOrd="1" destOrd="0" presId="urn:microsoft.com/office/officeart/2018/5/layout/IconLeafLabelList"/>
    <dgm:cxn modelId="{40D55592-1C0A-4D79-BB70-B9EEF1C2746C}" type="presParOf" srcId="{4903CECF-C58B-4953-988A-E1B50808DAEE}" destId="{630F71A1-BAC1-4D5D-AF49-8AB806D70137}" srcOrd="2" destOrd="0" presId="urn:microsoft.com/office/officeart/2018/5/layout/IconLeafLabelList"/>
    <dgm:cxn modelId="{3D61330C-5CA9-4E84-BC34-B4A555BDFCAE}" type="presParOf" srcId="{4903CECF-C58B-4953-988A-E1B50808DAEE}" destId="{66795CFB-ECBE-49F2-A2F6-421FA5F00A2D}" srcOrd="3" destOrd="0" presId="urn:microsoft.com/office/officeart/2018/5/layout/IconLeafLabelList"/>
    <dgm:cxn modelId="{1D0417E0-48FE-49C6-AE2F-9A55EFC1ADE5}" type="presParOf" srcId="{1EE1AECA-6639-4ACA-881F-BAFFB9A31376}" destId="{CE56441A-EA56-465E-A955-190BDAB94D96}" srcOrd="9" destOrd="0" presId="urn:microsoft.com/office/officeart/2018/5/layout/IconLeafLabelList"/>
    <dgm:cxn modelId="{6ED892A1-2C42-407B-9002-7AD707FFA9B2}" type="presParOf" srcId="{1EE1AECA-6639-4ACA-881F-BAFFB9A31376}" destId="{B48887F0-E686-4AB5-A16A-514B55B324B9}" srcOrd="10" destOrd="0" presId="urn:microsoft.com/office/officeart/2018/5/layout/IconLeafLabelList"/>
    <dgm:cxn modelId="{A649E4CE-967C-4485-92B1-9C28D4420AAB}" type="presParOf" srcId="{B48887F0-E686-4AB5-A16A-514B55B324B9}" destId="{5271ED04-F717-4763-AC72-E2D2ECE7CFF1}" srcOrd="0" destOrd="0" presId="urn:microsoft.com/office/officeart/2018/5/layout/IconLeafLabelList"/>
    <dgm:cxn modelId="{635288B7-D603-4096-8196-16BA2A53314A}" type="presParOf" srcId="{B48887F0-E686-4AB5-A16A-514B55B324B9}" destId="{CF50E6DA-3395-41D7-A8E4-E426B8D4D017}" srcOrd="1" destOrd="0" presId="urn:microsoft.com/office/officeart/2018/5/layout/IconLeafLabelList"/>
    <dgm:cxn modelId="{A7A5278A-14BF-49BB-9FA8-6843114B6FFB}" type="presParOf" srcId="{B48887F0-E686-4AB5-A16A-514B55B324B9}" destId="{002C56D4-7290-4667-9DDE-093F6803EB03}" srcOrd="2" destOrd="0" presId="urn:microsoft.com/office/officeart/2018/5/layout/IconLeafLabelList"/>
    <dgm:cxn modelId="{1A171E7C-057B-41C8-B989-1E14629A5B26}" type="presParOf" srcId="{B48887F0-E686-4AB5-A16A-514B55B324B9}" destId="{108FE4BF-07AD-471D-A914-A2763CDCE71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0D05E5-C649-4E8A-AD15-F3DA8D6468E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D5E12ED-8130-4A54-951A-C915F8D0F27D}">
      <dgm:prSet/>
      <dgm:spPr/>
      <dgm:t>
        <a:bodyPr/>
        <a:lstStyle/>
        <a:p>
          <a:r>
            <a:rPr lang="en-US" b="0" i="0" noProof="0" dirty="0"/>
            <a:t>The Basics of Price Building</a:t>
          </a:r>
          <a:endParaRPr lang="en-US" noProof="0" dirty="0"/>
        </a:p>
      </dgm:t>
    </dgm:pt>
    <dgm:pt modelId="{60578BC1-57C1-443D-B9C3-540D29081FB8}" type="parTrans" cxnId="{EEBA506F-FBF1-4DEF-AEEE-87DBE00E4301}">
      <dgm:prSet/>
      <dgm:spPr/>
      <dgm:t>
        <a:bodyPr/>
        <a:lstStyle/>
        <a:p>
          <a:endParaRPr lang="en-US"/>
        </a:p>
      </dgm:t>
    </dgm:pt>
    <dgm:pt modelId="{E97E5D00-F905-4C64-A020-718F75F6A7B6}" type="sibTrans" cxnId="{EEBA506F-FBF1-4DEF-AEEE-87DBE00E4301}">
      <dgm:prSet/>
      <dgm:spPr/>
      <dgm:t>
        <a:bodyPr/>
        <a:lstStyle/>
        <a:p>
          <a:endParaRPr lang="en-US"/>
        </a:p>
      </dgm:t>
    </dgm:pt>
    <dgm:pt modelId="{40658BD4-6520-4219-8E6D-7CC4A89B1CFC}">
      <dgm:prSet/>
      <dgm:spPr/>
      <dgm:t>
        <a:bodyPr/>
        <a:lstStyle/>
        <a:p>
          <a:r>
            <a:rPr lang="en-US" b="0" i="0" noProof="0" dirty="0"/>
            <a:t>Efficient Market Hypothesis (EMH)</a:t>
          </a:r>
          <a:endParaRPr lang="en-US" noProof="0" dirty="0"/>
        </a:p>
      </dgm:t>
    </dgm:pt>
    <dgm:pt modelId="{D1084DD5-6EC8-4548-9C51-D75C6685E6F4}" type="parTrans" cxnId="{FA4D1792-725D-4A17-9437-60EB8316D865}">
      <dgm:prSet/>
      <dgm:spPr/>
      <dgm:t>
        <a:bodyPr/>
        <a:lstStyle/>
        <a:p>
          <a:endParaRPr lang="en-US"/>
        </a:p>
      </dgm:t>
    </dgm:pt>
    <dgm:pt modelId="{719CAC48-FD27-45E3-BBAE-A8C1CE43EE4A}" type="sibTrans" cxnId="{FA4D1792-725D-4A17-9437-60EB8316D865}">
      <dgm:prSet/>
      <dgm:spPr/>
      <dgm:t>
        <a:bodyPr/>
        <a:lstStyle/>
        <a:p>
          <a:endParaRPr lang="en-US"/>
        </a:p>
      </dgm:t>
    </dgm:pt>
    <dgm:pt modelId="{36C05A66-3A3E-43D6-9743-D95D89D46CA7}">
      <dgm:prSet/>
      <dgm:spPr/>
      <dgm:t>
        <a:bodyPr/>
        <a:lstStyle/>
        <a:p>
          <a:r>
            <a:rPr lang="en-US" b="0" i="0" noProof="0" dirty="0"/>
            <a:t>The Role of Institutional Investors</a:t>
          </a:r>
          <a:r>
            <a:rPr lang="en-US" b="0" i="0" baseline="30000" noProof="0" dirty="0"/>
            <a:t>1</a:t>
          </a:r>
          <a:endParaRPr lang="en-US" noProof="0" dirty="0"/>
        </a:p>
      </dgm:t>
    </dgm:pt>
    <dgm:pt modelId="{98EED04E-6C3F-47E8-B97A-3A7EE1EF46A7}" type="parTrans" cxnId="{8F324193-ABDC-4834-B7B5-2B2B6F81D14F}">
      <dgm:prSet/>
      <dgm:spPr/>
      <dgm:t>
        <a:bodyPr/>
        <a:lstStyle/>
        <a:p>
          <a:endParaRPr lang="en-US"/>
        </a:p>
      </dgm:t>
    </dgm:pt>
    <dgm:pt modelId="{7134E489-9CE1-404F-803A-CE7CE696A493}" type="sibTrans" cxnId="{8F324193-ABDC-4834-B7B5-2B2B6F81D14F}">
      <dgm:prSet/>
      <dgm:spPr/>
      <dgm:t>
        <a:bodyPr/>
        <a:lstStyle/>
        <a:p>
          <a:endParaRPr lang="en-US"/>
        </a:p>
      </dgm:t>
    </dgm:pt>
    <dgm:pt modelId="{3AD4AD2B-BD44-40CD-BCF3-A43947FD0974}">
      <dgm:prSet/>
      <dgm:spPr/>
      <dgm:t>
        <a:bodyPr/>
        <a:lstStyle/>
        <a:p>
          <a:r>
            <a:rPr lang="en-US" b="0" i="0" noProof="0" dirty="0"/>
            <a:t>Reserve Banks &amp; Monetary Policy</a:t>
          </a:r>
          <a:endParaRPr lang="en-US" b="0" noProof="0" dirty="0"/>
        </a:p>
      </dgm:t>
    </dgm:pt>
    <dgm:pt modelId="{C50403DB-C899-4945-BBBB-FE7B7CA73FD5}" type="parTrans" cxnId="{61D8EBA6-D951-4764-A26E-74214D9AF43F}">
      <dgm:prSet/>
      <dgm:spPr/>
      <dgm:t>
        <a:bodyPr/>
        <a:lstStyle/>
        <a:p>
          <a:endParaRPr lang="en-US"/>
        </a:p>
      </dgm:t>
    </dgm:pt>
    <dgm:pt modelId="{1B70C869-E140-4CC1-8089-D9FBB4127750}" type="sibTrans" cxnId="{61D8EBA6-D951-4764-A26E-74214D9AF43F}">
      <dgm:prSet/>
      <dgm:spPr/>
      <dgm:t>
        <a:bodyPr/>
        <a:lstStyle/>
        <a:p>
          <a:endParaRPr lang="en-US"/>
        </a:p>
      </dgm:t>
    </dgm:pt>
    <dgm:pt modelId="{0E1C241A-0221-4561-934C-3A47DC97661D}" type="pres">
      <dgm:prSet presAssocID="{B00D05E5-C649-4E8A-AD15-F3DA8D6468E4}" presName="Name0" presStyleCnt="0">
        <dgm:presLayoutVars>
          <dgm:chMax val="7"/>
          <dgm:chPref val="7"/>
          <dgm:dir/>
        </dgm:presLayoutVars>
      </dgm:prSet>
      <dgm:spPr/>
    </dgm:pt>
    <dgm:pt modelId="{68BF2DBB-15BE-4EF5-90DF-2F7C74C267EB}" type="pres">
      <dgm:prSet presAssocID="{B00D05E5-C649-4E8A-AD15-F3DA8D6468E4}" presName="Name1" presStyleCnt="0"/>
      <dgm:spPr/>
    </dgm:pt>
    <dgm:pt modelId="{336408E0-3E36-4DCF-885F-35384E0A35E0}" type="pres">
      <dgm:prSet presAssocID="{B00D05E5-C649-4E8A-AD15-F3DA8D6468E4}" presName="cycle" presStyleCnt="0"/>
      <dgm:spPr/>
    </dgm:pt>
    <dgm:pt modelId="{9E507256-B0C7-4886-A052-0DB20EF435BB}" type="pres">
      <dgm:prSet presAssocID="{B00D05E5-C649-4E8A-AD15-F3DA8D6468E4}" presName="srcNode" presStyleLbl="node1" presStyleIdx="0" presStyleCnt="4"/>
      <dgm:spPr/>
    </dgm:pt>
    <dgm:pt modelId="{42637D7A-17AC-474D-AD16-E5F42F1FD681}" type="pres">
      <dgm:prSet presAssocID="{B00D05E5-C649-4E8A-AD15-F3DA8D6468E4}" presName="conn" presStyleLbl="parChTrans1D2" presStyleIdx="0" presStyleCnt="1"/>
      <dgm:spPr/>
    </dgm:pt>
    <dgm:pt modelId="{96BCD693-9956-446F-8826-99DB1757F80A}" type="pres">
      <dgm:prSet presAssocID="{B00D05E5-C649-4E8A-AD15-F3DA8D6468E4}" presName="extraNode" presStyleLbl="node1" presStyleIdx="0" presStyleCnt="4"/>
      <dgm:spPr/>
    </dgm:pt>
    <dgm:pt modelId="{5F61FC47-1C76-42FF-BBC4-68F632212D26}" type="pres">
      <dgm:prSet presAssocID="{B00D05E5-C649-4E8A-AD15-F3DA8D6468E4}" presName="dstNode" presStyleLbl="node1" presStyleIdx="0" presStyleCnt="4"/>
      <dgm:spPr/>
    </dgm:pt>
    <dgm:pt modelId="{363F1BBA-EDE5-4778-BE88-B26777267C54}" type="pres">
      <dgm:prSet presAssocID="{5D5E12ED-8130-4A54-951A-C915F8D0F27D}" presName="text_1" presStyleLbl="node1" presStyleIdx="0" presStyleCnt="4">
        <dgm:presLayoutVars>
          <dgm:bulletEnabled val="1"/>
        </dgm:presLayoutVars>
      </dgm:prSet>
      <dgm:spPr/>
    </dgm:pt>
    <dgm:pt modelId="{D99738F3-0A23-4350-ACBE-87B507D2FF1E}" type="pres">
      <dgm:prSet presAssocID="{5D5E12ED-8130-4A54-951A-C915F8D0F27D}" presName="accent_1" presStyleCnt="0"/>
      <dgm:spPr/>
    </dgm:pt>
    <dgm:pt modelId="{DA54F945-9858-4497-931D-2DFC23F68BA0}" type="pres">
      <dgm:prSet presAssocID="{5D5E12ED-8130-4A54-951A-C915F8D0F27D}" presName="accentRepeatNode" presStyleLbl="solidFgAcc1" presStyleIdx="0" presStyleCnt="4"/>
      <dgm:spPr/>
    </dgm:pt>
    <dgm:pt modelId="{C4129D8D-E52A-4451-8926-8824D282E004}" type="pres">
      <dgm:prSet presAssocID="{40658BD4-6520-4219-8E6D-7CC4A89B1CFC}" presName="text_2" presStyleLbl="node1" presStyleIdx="1" presStyleCnt="4">
        <dgm:presLayoutVars>
          <dgm:bulletEnabled val="1"/>
        </dgm:presLayoutVars>
      </dgm:prSet>
      <dgm:spPr/>
    </dgm:pt>
    <dgm:pt modelId="{2F1E936C-BB17-41E1-BB35-4081E5A9B940}" type="pres">
      <dgm:prSet presAssocID="{40658BD4-6520-4219-8E6D-7CC4A89B1CFC}" presName="accent_2" presStyleCnt="0"/>
      <dgm:spPr/>
    </dgm:pt>
    <dgm:pt modelId="{701526DF-D598-4333-B980-14999FBA66B6}" type="pres">
      <dgm:prSet presAssocID="{40658BD4-6520-4219-8E6D-7CC4A89B1CFC}" presName="accentRepeatNode" presStyleLbl="solidFgAcc1" presStyleIdx="1" presStyleCnt="4"/>
      <dgm:spPr/>
    </dgm:pt>
    <dgm:pt modelId="{3AB96B86-6FC2-4B75-A2E9-417EFA466A71}" type="pres">
      <dgm:prSet presAssocID="{3AD4AD2B-BD44-40CD-BCF3-A43947FD0974}" presName="text_3" presStyleLbl="node1" presStyleIdx="2" presStyleCnt="4">
        <dgm:presLayoutVars>
          <dgm:bulletEnabled val="1"/>
        </dgm:presLayoutVars>
      </dgm:prSet>
      <dgm:spPr/>
    </dgm:pt>
    <dgm:pt modelId="{AD1B8D45-FC06-450F-B245-C367B236C6AF}" type="pres">
      <dgm:prSet presAssocID="{3AD4AD2B-BD44-40CD-BCF3-A43947FD0974}" presName="accent_3" presStyleCnt="0"/>
      <dgm:spPr/>
    </dgm:pt>
    <dgm:pt modelId="{257B2046-DC90-4777-B2ED-3D7DE1DF316A}" type="pres">
      <dgm:prSet presAssocID="{3AD4AD2B-BD44-40CD-BCF3-A43947FD0974}" presName="accentRepeatNode" presStyleLbl="solidFgAcc1" presStyleIdx="2" presStyleCnt="4"/>
      <dgm:spPr/>
    </dgm:pt>
    <dgm:pt modelId="{CFA87472-62F9-4081-A937-C3A3565A7DF4}" type="pres">
      <dgm:prSet presAssocID="{36C05A66-3A3E-43D6-9743-D95D89D46CA7}" presName="text_4" presStyleLbl="node1" presStyleIdx="3" presStyleCnt="4">
        <dgm:presLayoutVars>
          <dgm:bulletEnabled val="1"/>
        </dgm:presLayoutVars>
      </dgm:prSet>
      <dgm:spPr/>
    </dgm:pt>
    <dgm:pt modelId="{102B629D-1D79-4E41-9240-E0AEC3DF3DAE}" type="pres">
      <dgm:prSet presAssocID="{36C05A66-3A3E-43D6-9743-D95D89D46CA7}" presName="accent_4" presStyleCnt="0"/>
      <dgm:spPr/>
    </dgm:pt>
    <dgm:pt modelId="{22CC0F3D-B7AE-4F66-ABD5-973CFD8B5362}" type="pres">
      <dgm:prSet presAssocID="{36C05A66-3A3E-43D6-9743-D95D89D46CA7}" presName="accentRepeatNode" presStyleLbl="solidFgAcc1" presStyleIdx="3" presStyleCnt="4"/>
      <dgm:spPr/>
    </dgm:pt>
  </dgm:ptLst>
  <dgm:cxnLst>
    <dgm:cxn modelId="{7EEDEE0B-F4A1-45C3-B5C6-504095BABB6F}" type="presOf" srcId="{36C05A66-3A3E-43D6-9743-D95D89D46CA7}" destId="{CFA87472-62F9-4081-A937-C3A3565A7DF4}" srcOrd="0" destOrd="0" presId="urn:microsoft.com/office/officeart/2008/layout/VerticalCurvedList"/>
    <dgm:cxn modelId="{1AD01749-D6EC-4ADE-9D91-59C7DB9EC19D}" type="presOf" srcId="{40658BD4-6520-4219-8E6D-7CC4A89B1CFC}" destId="{C4129D8D-E52A-4451-8926-8824D282E004}" srcOrd="0" destOrd="0" presId="urn:microsoft.com/office/officeart/2008/layout/VerticalCurvedList"/>
    <dgm:cxn modelId="{EEBA506F-FBF1-4DEF-AEEE-87DBE00E4301}" srcId="{B00D05E5-C649-4E8A-AD15-F3DA8D6468E4}" destId="{5D5E12ED-8130-4A54-951A-C915F8D0F27D}" srcOrd="0" destOrd="0" parTransId="{60578BC1-57C1-443D-B9C3-540D29081FB8}" sibTransId="{E97E5D00-F905-4C64-A020-718F75F6A7B6}"/>
    <dgm:cxn modelId="{EBF54077-DF20-465F-93E1-D2CA5211585C}" type="presOf" srcId="{E97E5D00-F905-4C64-A020-718F75F6A7B6}" destId="{42637D7A-17AC-474D-AD16-E5F42F1FD681}" srcOrd="0" destOrd="0" presId="urn:microsoft.com/office/officeart/2008/layout/VerticalCurvedList"/>
    <dgm:cxn modelId="{A8510684-23A6-4618-9C8C-74CC1442A3DC}" type="presOf" srcId="{5D5E12ED-8130-4A54-951A-C915F8D0F27D}" destId="{363F1BBA-EDE5-4778-BE88-B26777267C54}" srcOrd="0" destOrd="0" presId="urn:microsoft.com/office/officeart/2008/layout/VerticalCurvedList"/>
    <dgm:cxn modelId="{D370D785-914E-4698-9749-093660A9F82D}" type="presOf" srcId="{B00D05E5-C649-4E8A-AD15-F3DA8D6468E4}" destId="{0E1C241A-0221-4561-934C-3A47DC97661D}" srcOrd="0" destOrd="0" presId="urn:microsoft.com/office/officeart/2008/layout/VerticalCurvedList"/>
    <dgm:cxn modelId="{FA4D1792-725D-4A17-9437-60EB8316D865}" srcId="{B00D05E5-C649-4E8A-AD15-F3DA8D6468E4}" destId="{40658BD4-6520-4219-8E6D-7CC4A89B1CFC}" srcOrd="1" destOrd="0" parTransId="{D1084DD5-6EC8-4548-9C51-D75C6685E6F4}" sibTransId="{719CAC48-FD27-45E3-BBAE-A8C1CE43EE4A}"/>
    <dgm:cxn modelId="{8F324193-ABDC-4834-B7B5-2B2B6F81D14F}" srcId="{B00D05E5-C649-4E8A-AD15-F3DA8D6468E4}" destId="{36C05A66-3A3E-43D6-9743-D95D89D46CA7}" srcOrd="3" destOrd="0" parTransId="{98EED04E-6C3F-47E8-B97A-3A7EE1EF46A7}" sibTransId="{7134E489-9CE1-404F-803A-CE7CE696A493}"/>
    <dgm:cxn modelId="{61D8EBA6-D951-4764-A26E-74214D9AF43F}" srcId="{B00D05E5-C649-4E8A-AD15-F3DA8D6468E4}" destId="{3AD4AD2B-BD44-40CD-BCF3-A43947FD0974}" srcOrd="2" destOrd="0" parTransId="{C50403DB-C899-4945-BBBB-FE7B7CA73FD5}" sibTransId="{1B70C869-E140-4CC1-8089-D9FBB4127750}"/>
    <dgm:cxn modelId="{1DB91EDA-7BA5-48BF-80F6-30942A8A8BA8}" type="presOf" srcId="{3AD4AD2B-BD44-40CD-BCF3-A43947FD0974}" destId="{3AB96B86-6FC2-4B75-A2E9-417EFA466A71}" srcOrd="0" destOrd="0" presId="urn:microsoft.com/office/officeart/2008/layout/VerticalCurvedList"/>
    <dgm:cxn modelId="{4A7830CD-3BC3-40DA-BE91-B971002B1AEE}" type="presParOf" srcId="{0E1C241A-0221-4561-934C-3A47DC97661D}" destId="{68BF2DBB-15BE-4EF5-90DF-2F7C74C267EB}" srcOrd="0" destOrd="0" presId="urn:microsoft.com/office/officeart/2008/layout/VerticalCurvedList"/>
    <dgm:cxn modelId="{A9DF2AE6-9C61-4289-9CF4-A18095A483CA}" type="presParOf" srcId="{68BF2DBB-15BE-4EF5-90DF-2F7C74C267EB}" destId="{336408E0-3E36-4DCF-885F-35384E0A35E0}" srcOrd="0" destOrd="0" presId="urn:microsoft.com/office/officeart/2008/layout/VerticalCurvedList"/>
    <dgm:cxn modelId="{A346BF78-EEA6-4DD5-A719-F901F973D218}" type="presParOf" srcId="{336408E0-3E36-4DCF-885F-35384E0A35E0}" destId="{9E507256-B0C7-4886-A052-0DB20EF435BB}" srcOrd="0" destOrd="0" presId="urn:microsoft.com/office/officeart/2008/layout/VerticalCurvedList"/>
    <dgm:cxn modelId="{C373B08B-F3B7-43C5-ADB4-D7576F85AB6E}" type="presParOf" srcId="{336408E0-3E36-4DCF-885F-35384E0A35E0}" destId="{42637D7A-17AC-474D-AD16-E5F42F1FD681}" srcOrd="1" destOrd="0" presId="urn:microsoft.com/office/officeart/2008/layout/VerticalCurvedList"/>
    <dgm:cxn modelId="{49F577BF-F6D5-4D55-B454-A57B8E26D29E}" type="presParOf" srcId="{336408E0-3E36-4DCF-885F-35384E0A35E0}" destId="{96BCD693-9956-446F-8826-99DB1757F80A}" srcOrd="2" destOrd="0" presId="urn:microsoft.com/office/officeart/2008/layout/VerticalCurvedList"/>
    <dgm:cxn modelId="{760E5880-1401-41C6-8FEC-11455AAF712C}" type="presParOf" srcId="{336408E0-3E36-4DCF-885F-35384E0A35E0}" destId="{5F61FC47-1C76-42FF-BBC4-68F632212D26}" srcOrd="3" destOrd="0" presId="urn:microsoft.com/office/officeart/2008/layout/VerticalCurvedList"/>
    <dgm:cxn modelId="{C3F813AF-6839-49E2-A116-3A5880ADD12F}" type="presParOf" srcId="{68BF2DBB-15BE-4EF5-90DF-2F7C74C267EB}" destId="{363F1BBA-EDE5-4778-BE88-B26777267C54}" srcOrd="1" destOrd="0" presId="urn:microsoft.com/office/officeart/2008/layout/VerticalCurvedList"/>
    <dgm:cxn modelId="{63E2E19A-0518-4125-B53B-EA3C41650E7D}" type="presParOf" srcId="{68BF2DBB-15BE-4EF5-90DF-2F7C74C267EB}" destId="{D99738F3-0A23-4350-ACBE-87B507D2FF1E}" srcOrd="2" destOrd="0" presId="urn:microsoft.com/office/officeart/2008/layout/VerticalCurvedList"/>
    <dgm:cxn modelId="{149BA610-F873-47D6-882E-296DE003F131}" type="presParOf" srcId="{D99738F3-0A23-4350-ACBE-87B507D2FF1E}" destId="{DA54F945-9858-4497-931D-2DFC23F68BA0}" srcOrd="0" destOrd="0" presId="urn:microsoft.com/office/officeart/2008/layout/VerticalCurvedList"/>
    <dgm:cxn modelId="{AED298D3-CBFC-4428-9D52-D246FD9604B6}" type="presParOf" srcId="{68BF2DBB-15BE-4EF5-90DF-2F7C74C267EB}" destId="{C4129D8D-E52A-4451-8926-8824D282E004}" srcOrd="3" destOrd="0" presId="urn:microsoft.com/office/officeart/2008/layout/VerticalCurvedList"/>
    <dgm:cxn modelId="{DF977685-6819-48E3-86F3-D4D1AB7B4BE6}" type="presParOf" srcId="{68BF2DBB-15BE-4EF5-90DF-2F7C74C267EB}" destId="{2F1E936C-BB17-41E1-BB35-4081E5A9B940}" srcOrd="4" destOrd="0" presId="urn:microsoft.com/office/officeart/2008/layout/VerticalCurvedList"/>
    <dgm:cxn modelId="{D6B74913-A075-4F69-9B05-91E2D927941C}" type="presParOf" srcId="{2F1E936C-BB17-41E1-BB35-4081E5A9B940}" destId="{701526DF-D598-4333-B980-14999FBA66B6}" srcOrd="0" destOrd="0" presId="urn:microsoft.com/office/officeart/2008/layout/VerticalCurvedList"/>
    <dgm:cxn modelId="{720C9438-64B3-46E6-ACAE-7F23C9A3C052}" type="presParOf" srcId="{68BF2DBB-15BE-4EF5-90DF-2F7C74C267EB}" destId="{3AB96B86-6FC2-4B75-A2E9-417EFA466A71}" srcOrd="5" destOrd="0" presId="urn:microsoft.com/office/officeart/2008/layout/VerticalCurvedList"/>
    <dgm:cxn modelId="{BB6DCB46-2B9F-48ED-B0EF-2DAC85C32ACC}" type="presParOf" srcId="{68BF2DBB-15BE-4EF5-90DF-2F7C74C267EB}" destId="{AD1B8D45-FC06-450F-B245-C367B236C6AF}" srcOrd="6" destOrd="0" presId="urn:microsoft.com/office/officeart/2008/layout/VerticalCurvedList"/>
    <dgm:cxn modelId="{67200703-E46A-4EC1-8639-623DF3D68B75}" type="presParOf" srcId="{AD1B8D45-FC06-450F-B245-C367B236C6AF}" destId="{257B2046-DC90-4777-B2ED-3D7DE1DF316A}" srcOrd="0" destOrd="0" presId="urn:microsoft.com/office/officeart/2008/layout/VerticalCurvedList"/>
    <dgm:cxn modelId="{5DC2432A-B32F-4ECA-BD46-1C606C0A3D2A}" type="presParOf" srcId="{68BF2DBB-15BE-4EF5-90DF-2F7C74C267EB}" destId="{CFA87472-62F9-4081-A937-C3A3565A7DF4}" srcOrd="7" destOrd="0" presId="urn:microsoft.com/office/officeart/2008/layout/VerticalCurvedList"/>
    <dgm:cxn modelId="{8EEC17C7-8832-43E4-B8B0-734FABA2DAD2}" type="presParOf" srcId="{68BF2DBB-15BE-4EF5-90DF-2F7C74C267EB}" destId="{102B629D-1D79-4E41-9240-E0AEC3DF3DAE}" srcOrd="8" destOrd="0" presId="urn:microsoft.com/office/officeart/2008/layout/VerticalCurvedList"/>
    <dgm:cxn modelId="{B9F36551-64BE-40E9-94F9-6621A55E97C0}" type="presParOf" srcId="{102B629D-1D79-4E41-9240-E0AEC3DF3DAE}" destId="{22CC0F3D-B7AE-4F66-ABD5-973CFD8B536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E2495B-F530-4F18-B781-D9A94EBCE8AE}" type="doc">
      <dgm:prSet loTypeId="urn:microsoft.com/office/officeart/2005/8/layout/vProcess5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55E0C2-11E7-4065-8BD5-FD1E2C15AA9C}">
      <dgm:prSet/>
      <dgm:spPr/>
      <dgm:t>
        <a:bodyPr/>
        <a:lstStyle/>
        <a:p>
          <a:r>
            <a:rPr lang="en-US" b="0" i="0" baseline="0" noProof="0" dirty="0"/>
            <a:t>Behavioral Biases</a:t>
          </a:r>
          <a:endParaRPr lang="en-US" noProof="0" dirty="0"/>
        </a:p>
      </dgm:t>
    </dgm:pt>
    <dgm:pt modelId="{F9EE2BA9-DD90-4345-B652-F8A4C4DE5924}" type="parTrans" cxnId="{6EAA6319-52EB-4AA9-B747-ECF3F33075E5}">
      <dgm:prSet/>
      <dgm:spPr/>
      <dgm:t>
        <a:bodyPr/>
        <a:lstStyle/>
        <a:p>
          <a:endParaRPr lang="en-US"/>
        </a:p>
      </dgm:t>
    </dgm:pt>
    <dgm:pt modelId="{DDBF42A1-5F74-4C4C-9350-DB548E72A0C8}" type="sibTrans" cxnId="{6EAA6319-52EB-4AA9-B747-ECF3F33075E5}">
      <dgm:prSet/>
      <dgm:spPr/>
      <dgm:t>
        <a:bodyPr/>
        <a:lstStyle/>
        <a:p>
          <a:endParaRPr lang="en-US" noProof="0" dirty="0"/>
        </a:p>
      </dgm:t>
    </dgm:pt>
    <dgm:pt modelId="{0045DD3B-8721-4C0C-8321-380BF2B051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noProof="0" dirty="0"/>
            <a:t>Macroeconomic Shocks	</a:t>
          </a:r>
          <a:endParaRPr lang="en-US" noProof="0" dirty="0"/>
        </a:p>
      </dgm:t>
    </dgm:pt>
    <dgm:pt modelId="{F0AEB900-3273-42E4-8A11-95A7A122517B}" type="parTrans" cxnId="{F179C9C3-E907-48C6-BF17-F8E46E347400}">
      <dgm:prSet/>
      <dgm:spPr/>
      <dgm:t>
        <a:bodyPr/>
        <a:lstStyle/>
        <a:p>
          <a:endParaRPr lang="en-US"/>
        </a:p>
      </dgm:t>
    </dgm:pt>
    <dgm:pt modelId="{5F10DAD1-244B-45C0-A3B5-4E8879AA059C}" type="sibTrans" cxnId="{F179C9C3-E907-48C6-BF17-F8E46E347400}">
      <dgm:prSet/>
      <dgm:spPr/>
      <dgm:t>
        <a:bodyPr/>
        <a:lstStyle/>
        <a:p>
          <a:endParaRPr lang="en-US" noProof="0" dirty="0"/>
        </a:p>
      </dgm:t>
    </dgm:pt>
    <dgm:pt modelId="{6019AD5F-120D-4844-9AC6-AC02EF2803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noProof="0" dirty="0"/>
            <a:t>Structural Barriers	</a:t>
          </a:r>
          <a:endParaRPr lang="en-US" noProof="0" dirty="0"/>
        </a:p>
      </dgm:t>
    </dgm:pt>
    <dgm:pt modelId="{C7F710BD-AFE9-441C-9245-1A9046576299}" type="parTrans" cxnId="{71548AD8-361B-4ACD-B53B-7610D85C87E7}">
      <dgm:prSet/>
      <dgm:spPr/>
      <dgm:t>
        <a:bodyPr/>
        <a:lstStyle/>
        <a:p>
          <a:endParaRPr lang="en-US"/>
        </a:p>
      </dgm:t>
    </dgm:pt>
    <dgm:pt modelId="{A9FF3148-95CF-45C9-BB4E-C3F78139A988}" type="sibTrans" cxnId="{71548AD8-361B-4ACD-B53B-7610D85C87E7}">
      <dgm:prSet/>
      <dgm:spPr/>
      <dgm:t>
        <a:bodyPr/>
        <a:lstStyle/>
        <a:p>
          <a:endParaRPr lang="en-US" noProof="0" dirty="0"/>
        </a:p>
      </dgm:t>
    </dgm:pt>
    <dgm:pt modelId="{F2BEFB77-F1BE-43EF-AB9E-69703787B85A}">
      <dgm:prSet/>
      <dgm:spPr/>
      <dgm:t>
        <a:bodyPr/>
        <a:lstStyle/>
        <a:p>
          <a:r>
            <a:rPr lang="en-US" b="0" i="0" baseline="0" noProof="0" dirty="0"/>
            <a:t>Time Lags		</a:t>
          </a:r>
          <a:endParaRPr lang="en-US" noProof="0" dirty="0"/>
        </a:p>
      </dgm:t>
    </dgm:pt>
    <dgm:pt modelId="{E8F9FE1A-DFC1-4072-AE9F-4EF89CDF7D31}" type="parTrans" cxnId="{E4ED9E31-D0A8-4689-9B63-0A42C652E5E6}">
      <dgm:prSet/>
      <dgm:spPr/>
      <dgm:t>
        <a:bodyPr/>
        <a:lstStyle/>
        <a:p>
          <a:endParaRPr lang="en-US"/>
        </a:p>
      </dgm:t>
    </dgm:pt>
    <dgm:pt modelId="{47EFCD03-FCE2-4EE2-818A-DEBEC4E6143C}" type="sibTrans" cxnId="{E4ED9E31-D0A8-4689-9B63-0A42C652E5E6}">
      <dgm:prSet/>
      <dgm:spPr/>
      <dgm:t>
        <a:bodyPr/>
        <a:lstStyle/>
        <a:p>
          <a:endParaRPr lang="en-US" noProof="0" dirty="0"/>
        </a:p>
      </dgm:t>
    </dgm:pt>
    <dgm:pt modelId="{22DDC446-E148-4661-8454-FCEAE3495FE4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i="0" baseline="0" noProof="0" dirty="0"/>
            <a:t>I</a:t>
          </a:r>
          <a:r>
            <a:rPr lang="en-US" b="0" i="0" baseline="0" noProof="0" dirty="0"/>
            <a:t>nformation Asymmetry	</a:t>
          </a:r>
          <a:endParaRPr lang="en-US" noProof="0" dirty="0"/>
        </a:p>
      </dgm:t>
    </dgm:pt>
    <dgm:pt modelId="{EC6A15C2-454F-4D8F-AB34-5E20888360F0}" type="parTrans" cxnId="{7F0806BD-2049-4A96-9148-6BD1DFF5203E}">
      <dgm:prSet/>
      <dgm:spPr/>
      <dgm:t>
        <a:bodyPr/>
        <a:lstStyle/>
        <a:p>
          <a:endParaRPr lang="en-US"/>
        </a:p>
      </dgm:t>
    </dgm:pt>
    <dgm:pt modelId="{35E8CA5B-8547-4F93-82EE-016F81C013E5}" type="sibTrans" cxnId="{7F0806BD-2049-4A96-9148-6BD1DFF5203E}">
      <dgm:prSet/>
      <dgm:spPr/>
      <dgm:t>
        <a:bodyPr/>
        <a:lstStyle/>
        <a:p>
          <a:endParaRPr lang="en-US"/>
        </a:p>
      </dgm:t>
    </dgm:pt>
    <dgm:pt modelId="{A579BE11-9ACE-4356-A0ED-56944DCC5CE1}" type="pres">
      <dgm:prSet presAssocID="{45E2495B-F530-4F18-B781-D9A94EBCE8AE}" presName="outerComposite" presStyleCnt="0">
        <dgm:presLayoutVars>
          <dgm:chMax val="5"/>
          <dgm:dir/>
          <dgm:resizeHandles val="exact"/>
        </dgm:presLayoutVars>
      </dgm:prSet>
      <dgm:spPr/>
    </dgm:pt>
    <dgm:pt modelId="{8A72DC15-5AC9-4FBB-9C44-63E0A947B1A6}" type="pres">
      <dgm:prSet presAssocID="{45E2495B-F530-4F18-B781-D9A94EBCE8AE}" presName="dummyMaxCanvas" presStyleCnt="0">
        <dgm:presLayoutVars/>
      </dgm:prSet>
      <dgm:spPr/>
    </dgm:pt>
    <dgm:pt modelId="{5C7CC413-83DE-450B-AE64-A6959718BCDF}" type="pres">
      <dgm:prSet presAssocID="{45E2495B-F530-4F18-B781-D9A94EBCE8AE}" presName="FiveNodes_1" presStyleLbl="node1" presStyleIdx="0" presStyleCnt="5" custLinFactNeighborX="-5425">
        <dgm:presLayoutVars>
          <dgm:bulletEnabled val="1"/>
        </dgm:presLayoutVars>
      </dgm:prSet>
      <dgm:spPr/>
    </dgm:pt>
    <dgm:pt modelId="{B829E847-2BB2-498A-9A92-096E78CC9904}" type="pres">
      <dgm:prSet presAssocID="{45E2495B-F530-4F18-B781-D9A94EBCE8AE}" presName="FiveNodes_2" presStyleLbl="node1" presStyleIdx="1" presStyleCnt="5">
        <dgm:presLayoutVars>
          <dgm:bulletEnabled val="1"/>
        </dgm:presLayoutVars>
      </dgm:prSet>
      <dgm:spPr/>
    </dgm:pt>
    <dgm:pt modelId="{D005D649-D6DC-4893-85CA-08EDD2DBBE6C}" type="pres">
      <dgm:prSet presAssocID="{45E2495B-F530-4F18-B781-D9A94EBCE8AE}" presName="FiveNodes_3" presStyleLbl="node1" presStyleIdx="2" presStyleCnt="5">
        <dgm:presLayoutVars>
          <dgm:bulletEnabled val="1"/>
        </dgm:presLayoutVars>
      </dgm:prSet>
      <dgm:spPr/>
    </dgm:pt>
    <dgm:pt modelId="{53BBEFE1-5C1C-4DB0-8E1F-B38E733E0A1A}" type="pres">
      <dgm:prSet presAssocID="{45E2495B-F530-4F18-B781-D9A94EBCE8AE}" presName="FiveNodes_4" presStyleLbl="node1" presStyleIdx="3" presStyleCnt="5">
        <dgm:presLayoutVars>
          <dgm:bulletEnabled val="1"/>
        </dgm:presLayoutVars>
      </dgm:prSet>
      <dgm:spPr/>
    </dgm:pt>
    <dgm:pt modelId="{BC0D679E-A6F0-4AD4-9323-2CB14EA01E37}" type="pres">
      <dgm:prSet presAssocID="{45E2495B-F530-4F18-B781-D9A94EBCE8AE}" presName="FiveNodes_5" presStyleLbl="node1" presStyleIdx="4" presStyleCnt="5">
        <dgm:presLayoutVars>
          <dgm:bulletEnabled val="1"/>
        </dgm:presLayoutVars>
      </dgm:prSet>
      <dgm:spPr/>
    </dgm:pt>
    <dgm:pt modelId="{995DD31B-0A6E-44C8-9F23-8E2930646109}" type="pres">
      <dgm:prSet presAssocID="{45E2495B-F530-4F18-B781-D9A94EBCE8AE}" presName="FiveConn_1-2" presStyleLbl="fgAccFollowNode1" presStyleIdx="0" presStyleCnt="4">
        <dgm:presLayoutVars>
          <dgm:bulletEnabled val="1"/>
        </dgm:presLayoutVars>
      </dgm:prSet>
      <dgm:spPr/>
    </dgm:pt>
    <dgm:pt modelId="{4DE7A135-67A2-4C15-A2F1-3403290706FA}" type="pres">
      <dgm:prSet presAssocID="{45E2495B-F530-4F18-B781-D9A94EBCE8AE}" presName="FiveConn_2-3" presStyleLbl="fgAccFollowNode1" presStyleIdx="1" presStyleCnt="4">
        <dgm:presLayoutVars>
          <dgm:bulletEnabled val="1"/>
        </dgm:presLayoutVars>
      </dgm:prSet>
      <dgm:spPr/>
    </dgm:pt>
    <dgm:pt modelId="{989A12E5-AD61-488F-A48D-25CDC4CE6829}" type="pres">
      <dgm:prSet presAssocID="{45E2495B-F530-4F18-B781-D9A94EBCE8AE}" presName="FiveConn_3-4" presStyleLbl="fgAccFollowNode1" presStyleIdx="2" presStyleCnt="4">
        <dgm:presLayoutVars>
          <dgm:bulletEnabled val="1"/>
        </dgm:presLayoutVars>
      </dgm:prSet>
      <dgm:spPr/>
    </dgm:pt>
    <dgm:pt modelId="{471F6FAB-B9DF-4AC9-81C8-0F36CF0CAB76}" type="pres">
      <dgm:prSet presAssocID="{45E2495B-F530-4F18-B781-D9A94EBCE8AE}" presName="FiveConn_4-5" presStyleLbl="fgAccFollowNode1" presStyleIdx="3" presStyleCnt="4">
        <dgm:presLayoutVars>
          <dgm:bulletEnabled val="1"/>
        </dgm:presLayoutVars>
      </dgm:prSet>
      <dgm:spPr/>
    </dgm:pt>
    <dgm:pt modelId="{F202A17F-1611-4F08-BAC3-DE330915F3C2}" type="pres">
      <dgm:prSet presAssocID="{45E2495B-F530-4F18-B781-D9A94EBCE8AE}" presName="FiveNodes_1_text" presStyleLbl="node1" presStyleIdx="4" presStyleCnt="5">
        <dgm:presLayoutVars>
          <dgm:bulletEnabled val="1"/>
        </dgm:presLayoutVars>
      </dgm:prSet>
      <dgm:spPr/>
    </dgm:pt>
    <dgm:pt modelId="{8916F6E7-EA91-44A7-9709-656C82F77973}" type="pres">
      <dgm:prSet presAssocID="{45E2495B-F530-4F18-B781-D9A94EBCE8AE}" presName="FiveNodes_2_text" presStyleLbl="node1" presStyleIdx="4" presStyleCnt="5">
        <dgm:presLayoutVars>
          <dgm:bulletEnabled val="1"/>
        </dgm:presLayoutVars>
      </dgm:prSet>
      <dgm:spPr/>
    </dgm:pt>
    <dgm:pt modelId="{2E844C09-DDE8-47F1-9DCB-717558C66AB3}" type="pres">
      <dgm:prSet presAssocID="{45E2495B-F530-4F18-B781-D9A94EBCE8AE}" presName="FiveNodes_3_text" presStyleLbl="node1" presStyleIdx="4" presStyleCnt="5">
        <dgm:presLayoutVars>
          <dgm:bulletEnabled val="1"/>
        </dgm:presLayoutVars>
      </dgm:prSet>
      <dgm:spPr/>
    </dgm:pt>
    <dgm:pt modelId="{E81494E9-B42F-42FD-BC27-0FF2E8F95D57}" type="pres">
      <dgm:prSet presAssocID="{45E2495B-F530-4F18-B781-D9A94EBCE8AE}" presName="FiveNodes_4_text" presStyleLbl="node1" presStyleIdx="4" presStyleCnt="5">
        <dgm:presLayoutVars>
          <dgm:bulletEnabled val="1"/>
        </dgm:presLayoutVars>
      </dgm:prSet>
      <dgm:spPr/>
    </dgm:pt>
    <dgm:pt modelId="{517DFDFB-4E40-4CDD-960C-B643BFE9C467}" type="pres">
      <dgm:prSet presAssocID="{45E2495B-F530-4F18-B781-D9A94EBCE8A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E1D6D00-FB2D-4BFC-941B-358C772B4912}" type="presOf" srcId="{0045DD3B-8721-4C0C-8321-380BF2B051B5}" destId="{B829E847-2BB2-498A-9A92-096E78CC9904}" srcOrd="0" destOrd="0" presId="urn:microsoft.com/office/officeart/2005/8/layout/vProcess5"/>
    <dgm:cxn modelId="{5F214D15-20B3-4A86-93CE-18B62227BE07}" type="presOf" srcId="{0045DD3B-8721-4C0C-8321-380BF2B051B5}" destId="{8916F6E7-EA91-44A7-9709-656C82F77973}" srcOrd="1" destOrd="0" presId="urn:microsoft.com/office/officeart/2005/8/layout/vProcess5"/>
    <dgm:cxn modelId="{6EAA6319-52EB-4AA9-B747-ECF3F33075E5}" srcId="{45E2495B-F530-4F18-B781-D9A94EBCE8AE}" destId="{AD55E0C2-11E7-4065-8BD5-FD1E2C15AA9C}" srcOrd="0" destOrd="0" parTransId="{F9EE2BA9-DD90-4345-B652-F8A4C4DE5924}" sibTransId="{DDBF42A1-5F74-4C4C-9350-DB548E72A0C8}"/>
    <dgm:cxn modelId="{7446172C-9307-489D-A06C-0D113A06EE04}" type="presOf" srcId="{47EFCD03-FCE2-4EE2-818A-DEBEC4E6143C}" destId="{471F6FAB-B9DF-4AC9-81C8-0F36CF0CAB76}" srcOrd="0" destOrd="0" presId="urn:microsoft.com/office/officeart/2005/8/layout/vProcess5"/>
    <dgm:cxn modelId="{E4ED9E31-D0A8-4689-9B63-0A42C652E5E6}" srcId="{45E2495B-F530-4F18-B781-D9A94EBCE8AE}" destId="{F2BEFB77-F1BE-43EF-AB9E-69703787B85A}" srcOrd="3" destOrd="0" parTransId="{E8F9FE1A-DFC1-4072-AE9F-4EF89CDF7D31}" sibTransId="{47EFCD03-FCE2-4EE2-818A-DEBEC4E6143C}"/>
    <dgm:cxn modelId="{CC267932-EDEC-4CD1-BF41-10A2A70F185D}" type="presOf" srcId="{F2BEFB77-F1BE-43EF-AB9E-69703787B85A}" destId="{53BBEFE1-5C1C-4DB0-8E1F-B38E733E0A1A}" srcOrd="0" destOrd="0" presId="urn:microsoft.com/office/officeart/2005/8/layout/vProcess5"/>
    <dgm:cxn modelId="{63D9F647-DFB0-4A7A-98E2-7EDADBFC8726}" type="presOf" srcId="{A9FF3148-95CF-45C9-BB4E-C3F78139A988}" destId="{989A12E5-AD61-488F-A48D-25CDC4CE6829}" srcOrd="0" destOrd="0" presId="urn:microsoft.com/office/officeart/2005/8/layout/vProcess5"/>
    <dgm:cxn modelId="{A074676A-8FAC-415A-894F-85FB0530FBE9}" type="presOf" srcId="{5F10DAD1-244B-45C0-A3B5-4E8879AA059C}" destId="{4DE7A135-67A2-4C15-A2F1-3403290706FA}" srcOrd="0" destOrd="0" presId="urn:microsoft.com/office/officeart/2005/8/layout/vProcess5"/>
    <dgm:cxn modelId="{1CA4FC56-6758-498E-88CF-F321D255D3F1}" type="presOf" srcId="{45E2495B-F530-4F18-B781-D9A94EBCE8AE}" destId="{A579BE11-9ACE-4356-A0ED-56944DCC5CE1}" srcOrd="0" destOrd="0" presId="urn:microsoft.com/office/officeart/2005/8/layout/vProcess5"/>
    <dgm:cxn modelId="{92C19559-911C-4398-AFB2-D6E7F3DE013C}" type="presOf" srcId="{22DDC446-E148-4661-8454-FCEAE3495FE4}" destId="{BC0D679E-A6F0-4AD4-9323-2CB14EA01E37}" srcOrd="0" destOrd="0" presId="urn:microsoft.com/office/officeart/2005/8/layout/vProcess5"/>
    <dgm:cxn modelId="{7F0806BD-2049-4A96-9148-6BD1DFF5203E}" srcId="{45E2495B-F530-4F18-B781-D9A94EBCE8AE}" destId="{22DDC446-E148-4661-8454-FCEAE3495FE4}" srcOrd="4" destOrd="0" parTransId="{EC6A15C2-454F-4D8F-AB34-5E20888360F0}" sibTransId="{35E8CA5B-8547-4F93-82EE-016F81C013E5}"/>
    <dgm:cxn modelId="{5A5A1ABD-F518-4E3C-B818-54726DE6F3EC}" type="presOf" srcId="{6019AD5F-120D-4844-9AC6-AC02EF280359}" destId="{2E844C09-DDE8-47F1-9DCB-717558C66AB3}" srcOrd="1" destOrd="0" presId="urn:microsoft.com/office/officeart/2005/8/layout/vProcess5"/>
    <dgm:cxn modelId="{F179C9C3-E907-48C6-BF17-F8E46E347400}" srcId="{45E2495B-F530-4F18-B781-D9A94EBCE8AE}" destId="{0045DD3B-8721-4C0C-8321-380BF2B051B5}" srcOrd="1" destOrd="0" parTransId="{F0AEB900-3273-42E4-8A11-95A7A122517B}" sibTransId="{5F10DAD1-244B-45C0-A3B5-4E8879AA059C}"/>
    <dgm:cxn modelId="{E10446C7-6C6D-4DB1-BB26-B1D6A30B9131}" type="presOf" srcId="{DDBF42A1-5F74-4C4C-9350-DB548E72A0C8}" destId="{995DD31B-0A6E-44C8-9F23-8E2930646109}" srcOrd="0" destOrd="0" presId="urn:microsoft.com/office/officeart/2005/8/layout/vProcess5"/>
    <dgm:cxn modelId="{B80B62C8-2D11-4416-A85B-B1176FFF24BE}" type="presOf" srcId="{AD55E0C2-11E7-4065-8BD5-FD1E2C15AA9C}" destId="{5C7CC413-83DE-450B-AE64-A6959718BCDF}" srcOrd="0" destOrd="0" presId="urn:microsoft.com/office/officeart/2005/8/layout/vProcess5"/>
    <dgm:cxn modelId="{EAEFFACE-7561-4412-9609-4C87515A9D51}" type="presOf" srcId="{6019AD5F-120D-4844-9AC6-AC02EF280359}" destId="{D005D649-D6DC-4893-85CA-08EDD2DBBE6C}" srcOrd="0" destOrd="0" presId="urn:microsoft.com/office/officeart/2005/8/layout/vProcess5"/>
    <dgm:cxn modelId="{71548AD8-361B-4ACD-B53B-7610D85C87E7}" srcId="{45E2495B-F530-4F18-B781-D9A94EBCE8AE}" destId="{6019AD5F-120D-4844-9AC6-AC02EF280359}" srcOrd="2" destOrd="0" parTransId="{C7F710BD-AFE9-441C-9245-1A9046576299}" sibTransId="{A9FF3148-95CF-45C9-BB4E-C3F78139A988}"/>
    <dgm:cxn modelId="{7866DED9-85EF-4D24-BFDA-0C585372E975}" type="presOf" srcId="{AD55E0C2-11E7-4065-8BD5-FD1E2C15AA9C}" destId="{F202A17F-1611-4F08-BAC3-DE330915F3C2}" srcOrd="1" destOrd="0" presId="urn:microsoft.com/office/officeart/2005/8/layout/vProcess5"/>
    <dgm:cxn modelId="{41BC81E0-BF59-4507-A7A3-55BDA61AF877}" type="presOf" srcId="{22DDC446-E148-4661-8454-FCEAE3495FE4}" destId="{517DFDFB-4E40-4CDD-960C-B643BFE9C467}" srcOrd="1" destOrd="0" presId="urn:microsoft.com/office/officeart/2005/8/layout/vProcess5"/>
    <dgm:cxn modelId="{898764F6-D47D-4597-ACF6-4E6DEBA788D2}" type="presOf" srcId="{F2BEFB77-F1BE-43EF-AB9E-69703787B85A}" destId="{E81494E9-B42F-42FD-BC27-0FF2E8F95D57}" srcOrd="1" destOrd="0" presId="urn:microsoft.com/office/officeart/2005/8/layout/vProcess5"/>
    <dgm:cxn modelId="{3CACA3DD-A4F7-4989-8816-E8B6F93A383F}" type="presParOf" srcId="{A579BE11-9ACE-4356-A0ED-56944DCC5CE1}" destId="{8A72DC15-5AC9-4FBB-9C44-63E0A947B1A6}" srcOrd="0" destOrd="0" presId="urn:microsoft.com/office/officeart/2005/8/layout/vProcess5"/>
    <dgm:cxn modelId="{6338175E-E152-461B-87AB-D8AD31C10979}" type="presParOf" srcId="{A579BE11-9ACE-4356-A0ED-56944DCC5CE1}" destId="{5C7CC413-83DE-450B-AE64-A6959718BCDF}" srcOrd="1" destOrd="0" presId="urn:microsoft.com/office/officeart/2005/8/layout/vProcess5"/>
    <dgm:cxn modelId="{7C6478A0-9FB2-4DF3-BC49-27D8397383D8}" type="presParOf" srcId="{A579BE11-9ACE-4356-A0ED-56944DCC5CE1}" destId="{B829E847-2BB2-498A-9A92-096E78CC9904}" srcOrd="2" destOrd="0" presId="urn:microsoft.com/office/officeart/2005/8/layout/vProcess5"/>
    <dgm:cxn modelId="{CF78ADFC-60AD-40D3-A07F-010F4C0F6389}" type="presParOf" srcId="{A579BE11-9ACE-4356-A0ED-56944DCC5CE1}" destId="{D005D649-D6DC-4893-85CA-08EDD2DBBE6C}" srcOrd="3" destOrd="0" presId="urn:microsoft.com/office/officeart/2005/8/layout/vProcess5"/>
    <dgm:cxn modelId="{FB29E2C3-C1AA-4061-9325-2980AF442DC6}" type="presParOf" srcId="{A579BE11-9ACE-4356-A0ED-56944DCC5CE1}" destId="{53BBEFE1-5C1C-4DB0-8E1F-B38E733E0A1A}" srcOrd="4" destOrd="0" presId="urn:microsoft.com/office/officeart/2005/8/layout/vProcess5"/>
    <dgm:cxn modelId="{FA1BE766-5EE4-41A7-9CE4-DDFFF966CAAF}" type="presParOf" srcId="{A579BE11-9ACE-4356-A0ED-56944DCC5CE1}" destId="{BC0D679E-A6F0-4AD4-9323-2CB14EA01E37}" srcOrd="5" destOrd="0" presId="urn:microsoft.com/office/officeart/2005/8/layout/vProcess5"/>
    <dgm:cxn modelId="{37E39722-BF47-46E4-8B3B-166ADE5C6D20}" type="presParOf" srcId="{A579BE11-9ACE-4356-A0ED-56944DCC5CE1}" destId="{995DD31B-0A6E-44C8-9F23-8E2930646109}" srcOrd="6" destOrd="0" presId="urn:microsoft.com/office/officeart/2005/8/layout/vProcess5"/>
    <dgm:cxn modelId="{2900B163-20A5-4A43-A0CB-027329361884}" type="presParOf" srcId="{A579BE11-9ACE-4356-A0ED-56944DCC5CE1}" destId="{4DE7A135-67A2-4C15-A2F1-3403290706FA}" srcOrd="7" destOrd="0" presId="urn:microsoft.com/office/officeart/2005/8/layout/vProcess5"/>
    <dgm:cxn modelId="{77619DD6-E688-461F-9948-C980A4EA3CB7}" type="presParOf" srcId="{A579BE11-9ACE-4356-A0ED-56944DCC5CE1}" destId="{989A12E5-AD61-488F-A48D-25CDC4CE6829}" srcOrd="8" destOrd="0" presId="urn:microsoft.com/office/officeart/2005/8/layout/vProcess5"/>
    <dgm:cxn modelId="{44917022-937F-4BD5-9201-F889629C311A}" type="presParOf" srcId="{A579BE11-9ACE-4356-A0ED-56944DCC5CE1}" destId="{471F6FAB-B9DF-4AC9-81C8-0F36CF0CAB76}" srcOrd="9" destOrd="0" presId="urn:microsoft.com/office/officeart/2005/8/layout/vProcess5"/>
    <dgm:cxn modelId="{2AE7934F-02ED-42F7-B667-09B60E107700}" type="presParOf" srcId="{A579BE11-9ACE-4356-A0ED-56944DCC5CE1}" destId="{F202A17F-1611-4F08-BAC3-DE330915F3C2}" srcOrd="10" destOrd="0" presId="urn:microsoft.com/office/officeart/2005/8/layout/vProcess5"/>
    <dgm:cxn modelId="{E5E5FBC7-5AAF-4EF0-A38F-47243538FE4E}" type="presParOf" srcId="{A579BE11-9ACE-4356-A0ED-56944DCC5CE1}" destId="{8916F6E7-EA91-44A7-9709-656C82F77973}" srcOrd="11" destOrd="0" presId="urn:microsoft.com/office/officeart/2005/8/layout/vProcess5"/>
    <dgm:cxn modelId="{072FFAD2-FFE1-4E8B-B5FC-835812C46E29}" type="presParOf" srcId="{A579BE11-9ACE-4356-A0ED-56944DCC5CE1}" destId="{2E844C09-DDE8-47F1-9DCB-717558C66AB3}" srcOrd="12" destOrd="0" presId="urn:microsoft.com/office/officeart/2005/8/layout/vProcess5"/>
    <dgm:cxn modelId="{092ED021-506C-410D-AE7E-86A3D615A9FD}" type="presParOf" srcId="{A579BE11-9ACE-4356-A0ED-56944DCC5CE1}" destId="{E81494E9-B42F-42FD-BC27-0FF2E8F95D57}" srcOrd="13" destOrd="0" presId="urn:microsoft.com/office/officeart/2005/8/layout/vProcess5"/>
    <dgm:cxn modelId="{91DED6DA-3FE3-4916-BC7D-8F601C705F51}" type="presParOf" srcId="{A579BE11-9ACE-4356-A0ED-56944DCC5CE1}" destId="{517DFDFB-4E40-4CDD-960C-B643BFE9C46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75912F-BE07-44A3-8BAA-9FEC93DF7A77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7669D9-022D-4F1E-946B-29C4E82A2C15}">
      <dgm:prSet/>
      <dgm:spPr/>
      <dgm:t>
        <a:bodyPr/>
        <a:lstStyle/>
        <a:p>
          <a:r>
            <a:rPr lang="en-US" baseline="0" noProof="0" dirty="0"/>
            <a:t>API-Sources</a:t>
          </a:r>
          <a:endParaRPr lang="en-US" noProof="0" dirty="0"/>
        </a:p>
      </dgm:t>
    </dgm:pt>
    <dgm:pt modelId="{2CC417F3-2DC0-4A79-AABF-0C57B1E6D76D}" type="parTrans" cxnId="{9D99ACF2-4B72-412D-97F7-7C8160CCE933}">
      <dgm:prSet/>
      <dgm:spPr/>
      <dgm:t>
        <a:bodyPr/>
        <a:lstStyle/>
        <a:p>
          <a:endParaRPr lang="en-US"/>
        </a:p>
      </dgm:t>
    </dgm:pt>
    <dgm:pt modelId="{2CD571C0-2B40-42E7-B438-EFA2DA071A45}" type="sibTrans" cxnId="{9D99ACF2-4B72-412D-97F7-7C8160CCE933}">
      <dgm:prSet/>
      <dgm:spPr/>
      <dgm:t>
        <a:bodyPr/>
        <a:lstStyle/>
        <a:p>
          <a:endParaRPr lang="en-US"/>
        </a:p>
      </dgm:t>
    </dgm:pt>
    <dgm:pt modelId="{6058CDDA-E195-4330-BE8A-3395769C43B3}">
      <dgm:prSet/>
      <dgm:spPr/>
      <dgm:t>
        <a:bodyPr/>
        <a:lstStyle/>
        <a:p>
          <a:r>
            <a:rPr lang="en-US" i="1" baseline="0" noProof="0" dirty="0" err="1"/>
            <a:t>AlphaVantage</a:t>
          </a:r>
          <a:endParaRPr lang="en-US" noProof="0" dirty="0"/>
        </a:p>
      </dgm:t>
    </dgm:pt>
    <dgm:pt modelId="{7510A5FA-8B99-42E1-A614-DB62F0C9B19C}" type="parTrans" cxnId="{13465836-41A6-41C7-B607-EA2D77C55724}">
      <dgm:prSet/>
      <dgm:spPr/>
      <dgm:t>
        <a:bodyPr/>
        <a:lstStyle/>
        <a:p>
          <a:endParaRPr lang="en-US"/>
        </a:p>
      </dgm:t>
    </dgm:pt>
    <dgm:pt modelId="{027B383B-BECE-45BC-99C7-50B0A2994662}" type="sibTrans" cxnId="{13465836-41A6-41C7-B607-EA2D77C55724}">
      <dgm:prSet/>
      <dgm:spPr/>
      <dgm:t>
        <a:bodyPr/>
        <a:lstStyle/>
        <a:p>
          <a:endParaRPr lang="en-US"/>
        </a:p>
      </dgm:t>
    </dgm:pt>
    <dgm:pt modelId="{C8716117-AFCC-4B9D-8044-AF5610E39B9C}">
      <dgm:prSet/>
      <dgm:spPr/>
      <dgm:t>
        <a:bodyPr/>
        <a:lstStyle/>
        <a:p>
          <a:r>
            <a:rPr lang="en-US" i="1" baseline="0" noProof="0" dirty="0" err="1"/>
            <a:t>yFinance</a:t>
          </a:r>
          <a:endParaRPr lang="en-US" noProof="0" dirty="0"/>
        </a:p>
      </dgm:t>
    </dgm:pt>
    <dgm:pt modelId="{7D08E2DD-1466-4D44-A6B4-AC4ADE4E7B87}" type="parTrans" cxnId="{C8D02E5E-B2DE-4F08-A42F-737B58414874}">
      <dgm:prSet/>
      <dgm:spPr/>
      <dgm:t>
        <a:bodyPr/>
        <a:lstStyle/>
        <a:p>
          <a:endParaRPr lang="en-US"/>
        </a:p>
      </dgm:t>
    </dgm:pt>
    <dgm:pt modelId="{E2D0CA83-8FEC-4148-967C-3EEA5CDE1E13}" type="sibTrans" cxnId="{C8D02E5E-B2DE-4F08-A42F-737B58414874}">
      <dgm:prSet/>
      <dgm:spPr/>
      <dgm:t>
        <a:bodyPr/>
        <a:lstStyle/>
        <a:p>
          <a:endParaRPr lang="en-US"/>
        </a:p>
      </dgm:t>
    </dgm:pt>
    <dgm:pt modelId="{F01B1EF9-631D-4719-A367-9DC2E97DC1EB}">
      <dgm:prSet/>
      <dgm:spPr/>
      <dgm:t>
        <a:bodyPr/>
        <a:lstStyle/>
        <a:p>
          <a:r>
            <a:rPr lang="en-US" i="1" baseline="0" noProof="0" dirty="0"/>
            <a:t>Feder Reserve Board</a:t>
          </a:r>
          <a:endParaRPr lang="en-US" noProof="0" dirty="0"/>
        </a:p>
      </dgm:t>
    </dgm:pt>
    <dgm:pt modelId="{5DF0460C-AB9C-4ADA-8614-044A29C134A1}" type="parTrans" cxnId="{E0A82A3E-1523-4234-B776-B2FE4E17B498}">
      <dgm:prSet/>
      <dgm:spPr/>
      <dgm:t>
        <a:bodyPr/>
        <a:lstStyle/>
        <a:p>
          <a:endParaRPr lang="en-US"/>
        </a:p>
      </dgm:t>
    </dgm:pt>
    <dgm:pt modelId="{86081138-36CD-40AF-AEA7-1348D007385D}" type="sibTrans" cxnId="{E0A82A3E-1523-4234-B776-B2FE4E17B498}">
      <dgm:prSet/>
      <dgm:spPr/>
      <dgm:t>
        <a:bodyPr/>
        <a:lstStyle/>
        <a:p>
          <a:endParaRPr lang="en-US"/>
        </a:p>
      </dgm:t>
    </dgm:pt>
    <dgm:pt modelId="{D54939E6-D8DD-403C-91D1-3B24649D8028}">
      <dgm:prSet/>
      <dgm:spPr/>
      <dgm:t>
        <a:bodyPr/>
        <a:lstStyle/>
        <a:p>
          <a:r>
            <a:rPr lang="en-US" noProof="0" dirty="0"/>
            <a:t> Press Statements</a:t>
          </a:r>
        </a:p>
      </dgm:t>
    </dgm:pt>
    <dgm:pt modelId="{D21598C3-939C-4A08-AE60-A872FC283A55}" type="parTrans" cxnId="{E24893FE-24CA-4398-A067-A2771FD70679}">
      <dgm:prSet/>
      <dgm:spPr/>
      <dgm:t>
        <a:bodyPr/>
        <a:lstStyle/>
        <a:p>
          <a:endParaRPr lang="en-US"/>
        </a:p>
      </dgm:t>
    </dgm:pt>
    <dgm:pt modelId="{5F465802-9560-4B47-A0E5-A9F3E8183B36}" type="sibTrans" cxnId="{E24893FE-24CA-4398-A067-A2771FD70679}">
      <dgm:prSet/>
      <dgm:spPr/>
      <dgm:t>
        <a:bodyPr/>
        <a:lstStyle/>
        <a:p>
          <a:endParaRPr lang="en-US"/>
        </a:p>
      </dgm:t>
    </dgm:pt>
    <dgm:pt modelId="{93D515A6-FAF9-4F18-AA4C-C447053033CC}">
      <dgm:prSet/>
      <dgm:spPr/>
      <dgm:t>
        <a:bodyPr/>
        <a:lstStyle/>
        <a:p>
          <a:r>
            <a:rPr lang="en-US" noProof="0" dirty="0"/>
            <a:t>Stock Data</a:t>
          </a:r>
        </a:p>
      </dgm:t>
    </dgm:pt>
    <dgm:pt modelId="{949CDD2A-A568-4CD2-80A1-3D803E2BB3C4}" type="parTrans" cxnId="{462363C8-165E-4CCE-8CBA-10F2725072EE}">
      <dgm:prSet/>
      <dgm:spPr/>
      <dgm:t>
        <a:bodyPr/>
        <a:lstStyle/>
        <a:p>
          <a:endParaRPr lang="en-US"/>
        </a:p>
      </dgm:t>
    </dgm:pt>
    <dgm:pt modelId="{791E0A01-22A3-4BC9-8DB5-1DD5FBCFEB9D}" type="sibTrans" cxnId="{462363C8-165E-4CCE-8CBA-10F2725072EE}">
      <dgm:prSet/>
      <dgm:spPr/>
      <dgm:t>
        <a:bodyPr/>
        <a:lstStyle/>
        <a:p>
          <a:endParaRPr lang="en-US"/>
        </a:p>
      </dgm:t>
    </dgm:pt>
    <dgm:pt modelId="{E861A30B-4E58-4F4F-A00D-E9E300BDA29F}">
      <dgm:prSet/>
      <dgm:spPr/>
      <dgm:t>
        <a:bodyPr/>
        <a:lstStyle/>
        <a:p>
          <a:r>
            <a:rPr lang="en-US" noProof="0" dirty="0"/>
            <a:t>European Central Bank</a:t>
          </a:r>
        </a:p>
      </dgm:t>
    </dgm:pt>
    <dgm:pt modelId="{7DDB7028-BF1C-49BD-B79B-08C01A0B8877}" type="parTrans" cxnId="{060DA615-60A2-44B5-A8DA-BC5F4D436433}">
      <dgm:prSet/>
      <dgm:spPr/>
      <dgm:t>
        <a:bodyPr/>
        <a:lstStyle/>
        <a:p>
          <a:endParaRPr lang="en-US"/>
        </a:p>
      </dgm:t>
    </dgm:pt>
    <dgm:pt modelId="{4457A6D5-C3D4-40F7-898B-D4A72F1A4BBC}" type="sibTrans" cxnId="{060DA615-60A2-44B5-A8DA-BC5F4D436433}">
      <dgm:prSet/>
      <dgm:spPr/>
      <dgm:t>
        <a:bodyPr/>
        <a:lstStyle/>
        <a:p>
          <a:endParaRPr lang="en-US"/>
        </a:p>
      </dgm:t>
    </dgm:pt>
    <dgm:pt modelId="{D51D7A33-4878-4005-9D53-F0BA7A8B9107}" type="pres">
      <dgm:prSet presAssocID="{6175912F-BE07-44A3-8BAA-9FEC93DF7A7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1BF820-24D0-453C-B16B-B768061B1577}" type="pres">
      <dgm:prSet presAssocID="{267669D9-022D-4F1E-946B-29C4E82A2C15}" presName="hierRoot1" presStyleCnt="0"/>
      <dgm:spPr/>
    </dgm:pt>
    <dgm:pt modelId="{AD696E7F-733A-4FC1-907D-07B566159379}" type="pres">
      <dgm:prSet presAssocID="{267669D9-022D-4F1E-946B-29C4E82A2C15}" presName="composite" presStyleCnt="0"/>
      <dgm:spPr/>
    </dgm:pt>
    <dgm:pt modelId="{83B2A168-2428-437F-9018-576C7D4EBFEE}" type="pres">
      <dgm:prSet presAssocID="{267669D9-022D-4F1E-946B-29C4E82A2C15}" presName="background" presStyleLbl="node0" presStyleIdx="0" presStyleCnt="1"/>
      <dgm:spPr/>
    </dgm:pt>
    <dgm:pt modelId="{F9850C86-3B04-4927-B7F4-E50567A924C8}" type="pres">
      <dgm:prSet presAssocID="{267669D9-022D-4F1E-946B-29C4E82A2C15}" presName="text" presStyleLbl="fgAcc0" presStyleIdx="0" presStyleCnt="1">
        <dgm:presLayoutVars>
          <dgm:chPref val="3"/>
        </dgm:presLayoutVars>
      </dgm:prSet>
      <dgm:spPr/>
    </dgm:pt>
    <dgm:pt modelId="{4A5EE639-039C-4DD3-9662-7F791AFFC4B1}" type="pres">
      <dgm:prSet presAssocID="{267669D9-022D-4F1E-946B-29C4E82A2C15}" presName="hierChild2" presStyleCnt="0"/>
      <dgm:spPr/>
    </dgm:pt>
    <dgm:pt modelId="{2466DECE-16EA-40E8-BA3E-CE1C76AA395A}" type="pres">
      <dgm:prSet presAssocID="{949CDD2A-A568-4CD2-80A1-3D803E2BB3C4}" presName="Name10" presStyleLbl="parChTrans1D2" presStyleIdx="0" presStyleCnt="2"/>
      <dgm:spPr/>
    </dgm:pt>
    <dgm:pt modelId="{86494676-C9FD-4D15-87B7-59C4265490C3}" type="pres">
      <dgm:prSet presAssocID="{93D515A6-FAF9-4F18-AA4C-C447053033CC}" presName="hierRoot2" presStyleCnt="0"/>
      <dgm:spPr/>
    </dgm:pt>
    <dgm:pt modelId="{9B634CDC-427E-4198-BA29-8A544C27AA86}" type="pres">
      <dgm:prSet presAssocID="{93D515A6-FAF9-4F18-AA4C-C447053033CC}" presName="composite2" presStyleCnt="0"/>
      <dgm:spPr/>
    </dgm:pt>
    <dgm:pt modelId="{6C83C1D8-DB54-4679-92C8-1EA02D794629}" type="pres">
      <dgm:prSet presAssocID="{93D515A6-FAF9-4F18-AA4C-C447053033CC}" presName="background2" presStyleLbl="node2" presStyleIdx="0" presStyleCnt="2"/>
      <dgm:spPr/>
    </dgm:pt>
    <dgm:pt modelId="{CD2EBCF4-8740-45CA-8536-717847E1AA72}" type="pres">
      <dgm:prSet presAssocID="{93D515A6-FAF9-4F18-AA4C-C447053033CC}" presName="text2" presStyleLbl="fgAcc2" presStyleIdx="0" presStyleCnt="2">
        <dgm:presLayoutVars>
          <dgm:chPref val="3"/>
        </dgm:presLayoutVars>
      </dgm:prSet>
      <dgm:spPr/>
    </dgm:pt>
    <dgm:pt modelId="{3A01F639-27CC-4760-906B-17B227BFBA4B}" type="pres">
      <dgm:prSet presAssocID="{93D515A6-FAF9-4F18-AA4C-C447053033CC}" presName="hierChild3" presStyleCnt="0"/>
      <dgm:spPr/>
    </dgm:pt>
    <dgm:pt modelId="{57EDE77C-8ECC-4244-9CD2-B1CEDEB0995C}" type="pres">
      <dgm:prSet presAssocID="{7510A5FA-8B99-42E1-A614-DB62F0C9B19C}" presName="Name17" presStyleLbl="parChTrans1D3" presStyleIdx="0" presStyleCnt="4"/>
      <dgm:spPr/>
    </dgm:pt>
    <dgm:pt modelId="{9B738088-EE02-44EF-A848-8DA78AA7CB8A}" type="pres">
      <dgm:prSet presAssocID="{6058CDDA-E195-4330-BE8A-3395769C43B3}" presName="hierRoot3" presStyleCnt="0"/>
      <dgm:spPr/>
    </dgm:pt>
    <dgm:pt modelId="{19596C10-C8D8-4302-81C6-2CEE3149D655}" type="pres">
      <dgm:prSet presAssocID="{6058CDDA-E195-4330-BE8A-3395769C43B3}" presName="composite3" presStyleCnt="0"/>
      <dgm:spPr/>
    </dgm:pt>
    <dgm:pt modelId="{A1BABC07-A68C-46F0-87AE-48BF2F0CB955}" type="pres">
      <dgm:prSet presAssocID="{6058CDDA-E195-4330-BE8A-3395769C43B3}" presName="background3" presStyleLbl="node3" presStyleIdx="0" presStyleCnt="4"/>
      <dgm:spPr/>
    </dgm:pt>
    <dgm:pt modelId="{70A0FD0C-A086-4CE3-9A1D-F40B4B129EE3}" type="pres">
      <dgm:prSet presAssocID="{6058CDDA-E195-4330-BE8A-3395769C43B3}" presName="text3" presStyleLbl="fgAcc3" presStyleIdx="0" presStyleCnt="4">
        <dgm:presLayoutVars>
          <dgm:chPref val="3"/>
        </dgm:presLayoutVars>
      </dgm:prSet>
      <dgm:spPr/>
    </dgm:pt>
    <dgm:pt modelId="{389A3571-8641-4397-A358-526668FD91BC}" type="pres">
      <dgm:prSet presAssocID="{6058CDDA-E195-4330-BE8A-3395769C43B3}" presName="hierChild4" presStyleCnt="0"/>
      <dgm:spPr/>
    </dgm:pt>
    <dgm:pt modelId="{9533906B-9DFF-42F2-85E0-CDFF93409023}" type="pres">
      <dgm:prSet presAssocID="{7D08E2DD-1466-4D44-A6B4-AC4ADE4E7B87}" presName="Name17" presStyleLbl="parChTrans1D3" presStyleIdx="1" presStyleCnt="4"/>
      <dgm:spPr/>
    </dgm:pt>
    <dgm:pt modelId="{F3C6F6D5-69A0-420B-9674-7E243CE62965}" type="pres">
      <dgm:prSet presAssocID="{C8716117-AFCC-4B9D-8044-AF5610E39B9C}" presName="hierRoot3" presStyleCnt="0"/>
      <dgm:spPr/>
    </dgm:pt>
    <dgm:pt modelId="{6084490B-CBDA-4240-95A9-0782C8A25A77}" type="pres">
      <dgm:prSet presAssocID="{C8716117-AFCC-4B9D-8044-AF5610E39B9C}" presName="composite3" presStyleCnt="0"/>
      <dgm:spPr/>
    </dgm:pt>
    <dgm:pt modelId="{8A5D8849-FD60-4755-B797-AC268CF32EDC}" type="pres">
      <dgm:prSet presAssocID="{C8716117-AFCC-4B9D-8044-AF5610E39B9C}" presName="background3" presStyleLbl="node3" presStyleIdx="1" presStyleCnt="4"/>
      <dgm:spPr/>
    </dgm:pt>
    <dgm:pt modelId="{CFE3F315-097E-4F10-BD76-0E34B21D1588}" type="pres">
      <dgm:prSet presAssocID="{C8716117-AFCC-4B9D-8044-AF5610E39B9C}" presName="text3" presStyleLbl="fgAcc3" presStyleIdx="1" presStyleCnt="4">
        <dgm:presLayoutVars>
          <dgm:chPref val="3"/>
        </dgm:presLayoutVars>
      </dgm:prSet>
      <dgm:spPr/>
    </dgm:pt>
    <dgm:pt modelId="{E015E601-E499-49A0-AA2F-6295EF73B78F}" type="pres">
      <dgm:prSet presAssocID="{C8716117-AFCC-4B9D-8044-AF5610E39B9C}" presName="hierChild4" presStyleCnt="0"/>
      <dgm:spPr/>
    </dgm:pt>
    <dgm:pt modelId="{AEA8A0C2-B905-4EB7-8E40-F33C04BC4F98}" type="pres">
      <dgm:prSet presAssocID="{D21598C3-939C-4A08-AE60-A872FC283A55}" presName="Name10" presStyleLbl="parChTrans1D2" presStyleIdx="1" presStyleCnt="2"/>
      <dgm:spPr/>
    </dgm:pt>
    <dgm:pt modelId="{CB3199B9-3951-4E0B-A864-F31510638F90}" type="pres">
      <dgm:prSet presAssocID="{D54939E6-D8DD-403C-91D1-3B24649D8028}" presName="hierRoot2" presStyleCnt="0"/>
      <dgm:spPr/>
    </dgm:pt>
    <dgm:pt modelId="{DEC50193-4634-4733-B5DE-AA9E2CE3645C}" type="pres">
      <dgm:prSet presAssocID="{D54939E6-D8DD-403C-91D1-3B24649D8028}" presName="composite2" presStyleCnt="0"/>
      <dgm:spPr/>
    </dgm:pt>
    <dgm:pt modelId="{D791277E-11D3-404D-94A9-8D759EAE56C6}" type="pres">
      <dgm:prSet presAssocID="{D54939E6-D8DD-403C-91D1-3B24649D8028}" presName="background2" presStyleLbl="node2" presStyleIdx="1" presStyleCnt="2"/>
      <dgm:spPr/>
    </dgm:pt>
    <dgm:pt modelId="{7EE277AF-D507-447C-8BBE-47911BA3E532}" type="pres">
      <dgm:prSet presAssocID="{D54939E6-D8DD-403C-91D1-3B24649D8028}" presName="text2" presStyleLbl="fgAcc2" presStyleIdx="1" presStyleCnt="2">
        <dgm:presLayoutVars>
          <dgm:chPref val="3"/>
        </dgm:presLayoutVars>
      </dgm:prSet>
      <dgm:spPr/>
    </dgm:pt>
    <dgm:pt modelId="{43CD9F93-A200-4D8F-8BA9-36385D3E4FAD}" type="pres">
      <dgm:prSet presAssocID="{D54939E6-D8DD-403C-91D1-3B24649D8028}" presName="hierChild3" presStyleCnt="0"/>
      <dgm:spPr/>
    </dgm:pt>
    <dgm:pt modelId="{4AFC95B5-AA0E-46CA-A848-C04E4259812B}" type="pres">
      <dgm:prSet presAssocID="{5DF0460C-AB9C-4ADA-8614-044A29C134A1}" presName="Name17" presStyleLbl="parChTrans1D3" presStyleIdx="2" presStyleCnt="4"/>
      <dgm:spPr/>
    </dgm:pt>
    <dgm:pt modelId="{7F3EAA96-211B-43E2-B43B-B61B3D8BD912}" type="pres">
      <dgm:prSet presAssocID="{F01B1EF9-631D-4719-A367-9DC2E97DC1EB}" presName="hierRoot3" presStyleCnt="0"/>
      <dgm:spPr/>
    </dgm:pt>
    <dgm:pt modelId="{CBAE26BE-C30A-47AF-9763-02293BFD51B8}" type="pres">
      <dgm:prSet presAssocID="{F01B1EF9-631D-4719-A367-9DC2E97DC1EB}" presName="composite3" presStyleCnt="0"/>
      <dgm:spPr/>
    </dgm:pt>
    <dgm:pt modelId="{08DF148B-30A6-4407-8462-805CEA8CC9CB}" type="pres">
      <dgm:prSet presAssocID="{F01B1EF9-631D-4719-A367-9DC2E97DC1EB}" presName="background3" presStyleLbl="node3" presStyleIdx="2" presStyleCnt="4"/>
      <dgm:spPr/>
    </dgm:pt>
    <dgm:pt modelId="{C80F85E9-7519-467E-9589-E0E39C4B1489}" type="pres">
      <dgm:prSet presAssocID="{F01B1EF9-631D-4719-A367-9DC2E97DC1EB}" presName="text3" presStyleLbl="fgAcc3" presStyleIdx="2" presStyleCnt="4">
        <dgm:presLayoutVars>
          <dgm:chPref val="3"/>
        </dgm:presLayoutVars>
      </dgm:prSet>
      <dgm:spPr/>
    </dgm:pt>
    <dgm:pt modelId="{38A9D2C1-1B02-4046-BE82-787F3A610D07}" type="pres">
      <dgm:prSet presAssocID="{F01B1EF9-631D-4719-A367-9DC2E97DC1EB}" presName="hierChild4" presStyleCnt="0"/>
      <dgm:spPr/>
    </dgm:pt>
    <dgm:pt modelId="{288C1AF1-E536-4F76-B4BB-28A826A3272A}" type="pres">
      <dgm:prSet presAssocID="{7DDB7028-BF1C-49BD-B79B-08C01A0B8877}" presName="Name17" presStyleLbl="parChTrans1D3" presStyleIdx="3" presStyleCnt="4"/>
      <dgm:spPr/>
    </dgm:pt>
    <dgm:pt modelId="{41AFE815-DF6E-4A73-B6D8-C55B4632F705}" type="pres">
      <dgm:prSet presAssocID="{E861A30B-4E58-4F4F-A00D-E9E300BDA29F}" presName="hierRoot3" presStyleCnt="0"/>
      <dgm:spPr/>
    </dgm:pt>
    <dgm:pt modelId="{65F67818-408F-48C9-A7C5-AD4924CCB9BA}" type="pres">
      <dgm:prSet presAssocID="{E861A30B-4E58-4F4F-A00D-E9E300BDA29F}" presName="composite3" presStyleCnt="0"/>
      <dgm:spPr/>
    </dgm:pt>
    <dgm:pt modelId="{4EA90AC9-5D83-451A-8667-B5467B645E40}" type="pres">
      <dgm:prSet presAssocID="{E861A30B-4E58-4F4F-A00D-E9E300BDA29F}" presName="background3" presStyleLbl="node3" presStyleIdx="3" presStyleCnt="4"/>
      <dgm:spPr/>
    </dgm:pt>
    <dgm:pt modelId="{6E8E8F28-81F0-41EB-BF5A-44A0245E37AA}" type="pres">
      <dgm:prSet presAssocID="{E861A30B-4E58-4F4F-A00D-E9E300BDA29F}" presName="text3" presStyleLbl="fgAcc3" presStyleIdx="3" presStyleCnt="4">
        <dgm:presLayoutVars>
          <dgm:chPref val="3"/>
        </dgm:presLayoutVars>
      </dgm:prSet>
      <dgm:spPr/>
    </dgm:pt>
    <dgm:pt modelId="{FEAE43C5-4A10-456E-B799-D3C3D2423C8C}" type="pres">
      <dgm:prSet presAssocID="{E861A30B-4E58-4F4F-A00D-E9E300BDA29F}" presName="hierChild4" presStyleCnt="0"/>
      <dgm:spPr/>
    </dgm:pt>
  </dgm:ptLst>
  <dgm:cxnLst>
    <dgm:cxn modelId="{7D0BB301-21DD-4080-B13B-3B19AB67DC81}" type="presOf" srcId="{5DF0460C-AB9C-4ADA-8614-044A29C134A1}" destId="{4AFC95B5-AA0E-46CA-A848-C04E4259812B}" srcOrd="0" destOrd="0" presId="urn:microsoft.com/office/officeart/2005/8/layout/hierarchy1"/>
    <dgm:cxn modelId="{060DA615-60A2-44B5-A8DA-BC5F4D436433}" srcId="{D54939E6-D8DD-403C-91D1-3B24649D8028}" destId="{E861A30B-4E58-4F4F-A00D-E9E300BDA29F}" srcOrd="1" destOrd="0" parTransId="{7DDB7028-BF1C-49BD-B79B-08C01A0B8877}" sibTransId="{4457A6D5-C3D4-40F7-898B-D4A72F1A4BBC}"/>
    <dgm:cxn modelId="{13465836-41A6-41C7-B607-EA2D77C55724}" srcId="{93D515A6-FAF9-4F18-AA4C-C447053033CC}" destId="{6058CDDA-E195-4330-BE8A-3395769C43B3}" srcOrd="0" destOrd="0" parTransId="{7510A5FA-8B99-42E1-A614-DB62F0C9B19C}" sibTransId="{027B383B-BECE-45BC-99C7-50B0A2994662}"/>
    <dgm:cxn modelId="{E0A82A3E-1523-4234-B776-B2FE4E17B498}" srcId="{D54939E6-D8DD-403C-91D1-3B24649D8028}" destId="{F01B1EF9-631D-4719-A367-9DC2E97DC1EB}" srcOrd="0" destOrd="0" parTransId="{5DF0460C-AB9C-4ADA-8614-044A29C134A1}" sibTransId="{86081138-36CD-40AF-AEA7-1348D007385D}"/>
    <dgm:cxn modelId="{C8D02E5E-B2DE-4F08-A42F-737B58414874}" srcId="{93D515A6-FAF9-4F18-AA4C-C447053033CC}" destId="{C8716117-AFCC-4B9D-8044-AF5610E39B9C}" srcOrd="1" destOrd="0" parTransId="{7D08E2DD-1466-4D44-A6B4-AC4ADE4E7B87}" sibTransId="{E2D0CA83-8FEC-4148-967C-3EEA5CDE1E13}"/>
    <dgm:cxn modelId="{0E971445-26D6-4CE3-9EA8-AAF92ECBF8F2}" type="presOf" srcId="{7DDB7028-BF1C-49BD-B79B-08C01A0B8877}" destId="{288C1AF1-E536-4F76-B4BB-28A826A3272A}" srcOrd="0" destOrd="0" presId="urn:microsoft.com/office/officeart/2005/8/layout/hierarchy1"/>
    <dgm:cxn modelId="{3EA06945-62E3-4D78-AE22-D334EF75353D}" type="presOf" srcId="{7510A5FA-8B99-42E1-A614-DB62F0C9B19C}" destId="{57EDE77C-8ECC-4244-9CD2-B1CEDEB0995C}" srcOrd="0" destOrd="0" presId="urn:microsoft.com/office/officeart/2005/8/layout/hierarchy1"/>
    <dgm:cxn modelId="{0668CD47-27E6-44B7-8818-AA414F652214}" type="presOf" srcId="{D21598C3-939C-4A08-AE60-A872FC283A55}" destId="{AEA8A0C2-B905-4EB7-8E40-F33C04BC4F98}" srcOrd="0" destOrd="0" presId="urn:microsoft.com/office/officeart/2005/8/layout/hierarchy1"/>
    <dgm:cxn modelId="{A6F26149-17C1-4306-8E22-CFA174C7A716}" type="presOf" srcId="{267669D9-022D-4F1E-946B-29C4E82A2C15}" destId="{F9850C86-3B04-4927-B7F4-E50567A924C8}" srcOrd="0" destOrd="0" presId="urn:microsoft.com/office/officeart/2005/8/layout/hierarchy1"/>
    <dgm:cxn modelId="{E9522C6D-ED31-472E-B162-E73F5C86DEED}" type="presOf" srcId="{6175912F-BE07-44A3-8BAA-9FEC93DF7A77}" destId="{D51D7A33-4878-4005-9D53-F0BA7A8B9107}" srcOrd="0" destOrd="0" presId="urn:microsoft.com/office/officeart/2005/8/layout/hierarchy1"/>
    <dgm:cxn modelId="{B4FBD654-3A72-4C9D-A756-B2BA7B5D4761}" type="presOf" srcId="{6058CDDA-E195-4330-BE8A-3395769C43B3}" destId="{70A0FD0C-A086-4CE3-9A1D-F40B4B129EE3}" srcOrd="0" destOrd="0" presId="urn:microsoft.com/office/officeart/2005/8/layout/hierarchy1"/>
    <dgm:cxn modelId="{29518E55-261A-40F8-ACDB-9F8EF5E351CD}" type="presOf" srcId="{93D515A6-FAF9-4F18-AA4C-C447053033CC}" destId="{CD2EBCF4-8740-45CA-8536-717847E1AA72}" srcOrd="0" destOrd="0" presId="urn:microsoft.com/office/officeart/2005/8/layout/hierarchy1"/>
    <dgm:cxn modelId="{7C40B455-BD6C-4B8A-887B-845A3B6BF44A}" type="presOf" srcId="{E861A30B-4E58-4F4F-A00D-E9E300BDA29F}" destId="{6E8E8F28-81F0-41EB-BF5A-44A0245E37AA}" srcOrd="0" destOrd="0" presId="urn:microsoft.com/office/officeart/2005/8/layout/hierarchy1"/>
    <dgm:cxn modelId="{36411F78-D84D-4754-99B1-4F16E63F4710}" type="presOf" srcId="{F01B1EF9-631D-4719-A367-9DC2E97DC1EB}" destId="{C80F85E9-7519-467E-9589-E0E39C4B1489}" srcOrd="0" destOrd="0" presId="urn:microsoft.com/office/officeart/2005/8/layout/hierarchy1"/>
    <dgm:cxn modelId="{462363C8-165E-4CCE-8CBA-10F2725072EE}" srcId="{267669D9-022D-4F1E-946B-29C4E82A2C15}" destId="{93D515A6-FAF9-4F18-AA4C-C447053033CC}" srcOrd="0" destOrd="0" parTransId="{949CDD2A-A568-4CD2-80A1-3D803E2BB3C4}" sibTransId="{791E0A01-22A3-4BC9-8DB5-1DD5FBCFEB9D}"/>
    <dgm:cxn modelId="{F4E688DB-4A7F-4048-9E9A-2ADD8CACA1F4}" type="presOf" srcId="{D54939E6-D8DD-403C-91D1-3B24649D8028}" destId="{7EE277AF-D507-447C-8BBE-47911BA3E532}" srcOrd="0" destOrd="0" presId="urn:microsoft.com/office/officeart/2005/8/layout/hierarchy1"/>
    <dgm:cxn modelId="{B84131E2-4998-40F2-AF2E-D8649545D42A}" type="presOf" srcId="{C8716117-AFCC-4B9D-8044-AF5610E39B9C}" destId="{CFE3F315-097E-4F10-BD76-0E34B21D1588}" srcOrd="0" destOrd="0" presId="urn:microsoft.com/office/officeart/2005/8/layout/hierarchy1"/>
    <dgm:cxn modelId="{9D99ACF2-4B72-412D-97F7-7C8160CCE933}" srcId="{6175912F-BE07-44A3-8BAA-9FEC93DF7A77}" destId="{267669D9-022D-4F1E-946B-29C4E82A2C15}" srcOrd="0" destOrd="0" parTransId="{2CC417F3-2DC0-4A79-AABF-0C57B1E6D76D}" sibTransId="{2CD571C0-2B40-42E7-B438-EFA2DA071A45}"/>
    <dgm:cxn modelId="{0F0E90FD-7AFD-4FE4-8C4E-50780D9F336E}" type="presOf" srcId="{949CDD2A-A568-4CD2-80A1-3D803E2BB3C4}" destId="{2466DECE-16EA-40E8-BA3E-CE1C76AA395A}" srcOrd="0" destOrd="0" presId="urn:microsoft.com/office/officeart/2005/8/layout/hierarchy1"/>
    <dgm:cxn modelId="{4628E0FD-EC6E-4CF1-962A-DFCD8E18002B}" type="presOf" srcId="{7D08E2DD-1466-4D44-A6B4-AC4ADE4E7B87}" destId="{9533906B-9DFF-42F2-85E0-CDFF93409023}" srcOrd="0" destOrd="0" presId="urn:microsoft.com/office/officeart/2005/8/layout/hierarchy1"/>
    <dgm:cxn modelId="{E24893FE-24CA-4398-A067-A2771FD70679}" srcId="{267669D9-022D-4F1E-946B-29C4E82A2C15}" destId="{D54939E6-D8DD-403C-91D1-3B24649D8028}" srcOrd="1" destOrd="0" parTransId="{D21598C3-939C-4A08-AE60-A872FC283A55}" sibTransId="{5F465802-9560-4B47-A0E5-A9F3E8183B36}"/>
    <dgm:cxn modelId="{BF3C247A-31E7-4EFB-B33D-DDBEC81CA248}" type="presParOf" srcId="{D51D7A33-4878-4005-9D53-F0BA7A8B9107}" destId="{081BF820-24D0-453C-B16B-B768061B1577}" srcOrd="0" destOrd="0" presId="urn:microsoft.com/office/officeart/2005/8/layout/hierarchy1"/>
    <dgm:cxn modelId="{830DCD5E-4F65-48D7-8E09-58AD24653990}" type="presParOf" srcId="{081BF820-24D0-453C-B16B-B768061B1577}" destId="{AD696E7F-733A-4FC1-907D-07B566159379}" srcOrd="0" destOrd="0" presId="urn:microsoft.com/office/officeart/2005/8/layout/hierarchy1"/>
    <dgm:cxn modelId="{D101E286-7692-4885-9E42-5354B98BE11C}" type="presParOf" srcId="{AD696E7F-733A-4FC1-907D-07B566159379}" destId="{83B2A168-2428-437F-9018-576C7D4EBFEE}" srcOrd="0" destOrd="0" presId="urn:microsoft.com/office/officeart/2005/8/layout/hierarchy1"/>
    <dgm:cxn modelId="{5DF4B274-07F2-4883-A376-7BF09926F36F}" type="presParOf" srcId="{AD696E7F-733A-4FC1-907D-07B566159379}" destId="{F9850C86-3B04-4927-B7F4-E50567A924C8}" srcOrd="1" destOrd="0" presId="urn:microsoft.com/office/officeart/2005/8/layout/hierarchy1"/>
    <dgm:cxn modelId="{16AD54D7-8AD8-4F86-A67E-21987EB90106}" type="presParOf" srcId="{081BF820-24D0-453C-B16B-B768061B1577}" destId="{4A5EE639-039C-4DD3-9662-7F791AFFC4B1}" srcOrd="1" destOrd="0" presId="urn:microsoft.com/office/officeart/2005/8/layout/hierarchy1"/>
    <dgm:cxn modelId="{C002493B-EDCF-4D1C-87E8-BEB75DFF174F}" type="presParOf" srcId="{4A5EE639-039C-4DD3-9662-7F791AFFC4B1}" destId="{2466DECE-16EA-40E8-BA3E-CE1C76AA395A}" srcOrd="0" destOrd="0" presId="urn:microsoft.com/office/officeart/2005/8/layout/hierarchy1"/>
    <dgm:cxn modelId="{ADBA91CA-698D-48CB-9819-50BF53C76DDC}" type="presParOf" srcId="{4A5EE639-039C-4DD3-9662-7F791AFFC4B1}" destId="{86494676-C9FD-4D15-87B7-59C4265490C3}" srcOrd="1" destOrd="0" presId="urn:microsoft.com/office/officeart/2005/8/layout/hierarchy1"/>
    <dgm:cxn modelId="{019BE4D6-9706-4EBC-9A7E-39775B2651D7}" type="presParOf" srcId="{86494676-C9FD-4D15-87B7-59C4265490C3}" destId="{9B634CDC-427E-4198-BA29-8A544C27AA86}" srcOrd="0" destOrd="0" presId="urn:microsoft.com/office/officeart/2005/8/layout/hierarchy1"/>
    <dgm:cxn modelId="{8AA30B9C-6066-4102-9D72-97DECF5DFC5C}" type="presParOf" srcId="{9B634CDC-427E-4198-BA29-8A544C27AA86}" destId="{6C83C1D8-DB54-4679-92C8-1EA02D794629}" srcOrd="0" destOrd="0" presId="urn:microsoft.com/office/officeart/2005/8/layout/hierarchy1"/>
    <dgm:cxn modelId="{C3361ECC-DFB8-4AA2-BD1E-5B0856827918}" type="presParOf" srcId="{9B634CDC-427E-4198-BA29-8A544C27AA86}" destId="{CD2EBCF4-8740-45CA-8536-717847E1AA72}" srcOrd="1" destOrd="0" presId="urn:microsoft.com/office/officeart/2005/8/layout/hierarchy1"/>
    <dgm:cxn modelId="{41118036-533C-4CB4-8421-67EC5015868D}" type="presParOf" srcId="{86494676-C9FD-4D15-87B7-59C4265490C3}" destId="{3A01F639-27CC-4760-906B-17B227BFBA4B}" srcOrd="1" destOrd="0" presId="urn:microsoft.com/office/officeart/2005/8/layout/hierarchy1"/>
    <dgm:cxn modelId="{FBFB703F-44A8-4A2B-90AE-36D97280A482}" type="presParOf" srcId="{3A01F639-27CC-4760-906B-17B227BFBA4B}" destId="{57EDE77C-8ECC-4244-9CD2-B1CEDEB0995C}" srcOrd="0" destOrd="0" presId="urn:microsoft.com/office/officeart/2005/8/layout/hierarchy1"/>
    <dgm:cxn modelId="{4E9199A8-7C80-4980-8065-2FA87A8B23D1}" type="presParOf" srcId="{3A01F639-27CC-4760-906B-17B227BFBA4B}" destId="{9B738088-EE02-44EF-A848-8DA78AA7CB8A}" srcOrd="1" destOrd="0" presId="urn:microsoft.com/office/officeart/2005/8/layout/hierarchy1"/>
    <dgm:cxn modelId="{9B9B00C2-28E5-469E-966D-5933D5D41E49}" type="presParOf" srcId="{9B738088-EE02-44EF-A848-8DA78AA7CB8A}" destId="{19596C10-C8D8-4302-81C6-2CEE3149D655}" srcOrd="0" destOrd="0" presId="urn:microsoft.com/office/officeart/2005/8/layout/hierarchy1"/>
    <dgm:cxn modelId="{BE3BCA82-8CCD-4CBE-B612-9FBE1C71E372}" type="presParOf" srcId="{19596C10-C8D8-4302-81C6-2CEE3149D655}" destId="{A1BABC07-A68C-46F0-87AE-48BF2F0CB955}" srcOrd="0" destOrd="0" presId="urn:microsoft.com/office/officeart/2005/8/layout/hierarchy1"/>
    <dgm:cxn modelId="{37A4E1B2-A52E-4A44-95F3-7A29D4CC4923}" type="presParOf" srcId="{19596C10-C8D8-4302-81C6-2CEE3149D655}" destId="{70A0FD0C-A086-4CE3-9A1D-F40B4B129EE3}" srcOrd="1" destOrd="0" presId="urn:microsoft.com/office/officeart/2005/8/layout/hierarchy1"/>
    <dgm:cxn modelId="{38A8BF9F-BA35-4BD7-BC8B-BC70D681E62A}" type="presParOf" srcId="{9B738088-EE02-44EF-A848-8DA78AA7CB8A}" destId="{389A3571-8641-4397-A358-526668FD91BC}" srcOrd="1" destOrd="0" presId="urn:microsoft.com/office/officeart/2005/8/layout/hierarchy1"/>
    <dgm:cxn modelId="{907BF1E1-61BA-407D-822D-23C346AD93C1}" type="presParOf" srcId="{3A01F639-27CC-4760-906B-17B227BFBA4B}" destId="{9533906B-9DFF-42F2-85E0-CDFF93409023}" srcOrd="2" destOrd="0" presId="urn:microsoft.com/office/officeart/2005/8/layout/hierarchy1"/>
    <dgm:cxn modelId="{FB772843-D6C9-47CA-B0C2-8104080407F1}" type="presParOf" srcId="{3A01F639-27CC-4760-906B-17B227BFBA4B}" destId="{F3C6F6D5-69A0-420B-9674-7E243CE62965}" srcOrd="3" destOrd="0" presId="urn:microsoft.com/office/officeart/2005/8/layout/hierarchy1"/>
    <dgm:cxn modelId="{DAD98350-E820-4E43-B5C7-6DBB9F8FA330}" type="presParOf" srcId="{F3C6F6D5-69A0-420B-9674-7E243CE62965}" destId="{6084490B-CBDA-4240-95A9-0782C8A25A77}" srcOrd="0" destOrd="0" presId="urn:microsoft.com/office/officeart/2005/8/layout/hierarchy1"/>
    <dgm:cxn modelId="{6D6B40A8-1EE9-405A-99A7-784059DD9E93}" type="presParOf" srcId="{6084490B-CBDA-4240-95A9-0782C8A25A77}" destId="{8A5D8849-FD60-4755-B797-AC268CF32EDC}" srcOrd="0" destOrd="0" presId="urn:microsoft.com/office/officeart/2005/8/layout/hierarchy1"/>
    <dgm:cxn modelId="{751238B8-D68B-47FC-81C5-0B28D6D10409}" type="presParOf" srcId="{6084490B-CBDA-4240-95A9-0782C8A25A77}" destId="{CFE3F315-097E-4F10-BD76-0E34B21D1588}" srcOrd="1" destOrd="0" presId="urn:microsoft.com/office/officeart/2005/8/layout/hierarchy1"/>
    <dgm:cxn modelId="{DDE1FA78-752C-4F9B-A70D-2EA28660D358}" type="presParOf" srcId="{F3C6F6D5-69A0-420B-9674-7E243CE62965}" destId="{E015E601-E499-49A0-AA2F-6295EF73B78F}" srcOrd="1" destOrd="0" presId="urn:microsoft.com/office/officeart/2005/8/layout/hierarchy1"/>
    <dgm:cxn modelId="{11273FD1-D04D-46AF-ABD9-0F10107D48CF}" type="presParOf" srcId="{4A5EE639-039C-4DD3-9662-7F791AFFC4B1}" destId="{AEA8A0C2-B905-4EB7-8E40-F33C04BC4F98}" srcOrd="2" destOrd="0" presId="urn:microsoft.com/office/officeart/2005/8/layout/hierarchy1"/>
    <dgm:cxn modelId="{C9EC2ADA-9F4E-4B10-8558-375B2359C129}" type="presParOf" srcId="{4A5EE639-039C-4DD3-9662-7F791AFFC4B1}" destId="{CB3199B9-3951-4E0B-A864-F31510638F90}" srcOrd="3" destOrd="0" presId="urn:microsoft.com/office/officeart/2005/8/layout/hierarchy1"/>
    <dgm:cxn modelId="{D56ED9C3-4360-43AA-8009-8D6A2F0E176E}" type="presParOf" srcId="{CB3199B9-3951-4E0B-A864-F31510638F90}" destId="{DEC50193-4634-4733-B5DE-AA9E2CE3645C}" srcOrd="0" destOrd="0" presId="urn:microsoft.com/office/officeart/2005/8/layout/hierarchy1"/>
    <dgm:cxn modelId="{5C6471B0-E277-4754-903A-928AA1B2130E}" type="presParOf" srcId="{DEC50193-4634-4733-B5DE-AA9E2CE3645C}" destId="{D791277E-11D3-404D-94A9-8D759EAE56C6}" srcOrd="0" destOrd="0" presId="urn:microsoft.com/office/officeart/2005/8/layout/hierarchy1"/>
    <dgm:cxn modelId="{7498E268-80BA-405D-A8FA-9244BB5FADC2}" type="presParOf" srcId="{DEC50193-4634-4733-B5DE-AA9E2CE3645C}" destId="{7EE277AF-D507-447C-8BBE-47911BA3E532}" srcOrd="1" destOrd="0" presId="urn:microsoft.com/office/officeart/2005/8/layout/hierarchy1"/>
    <dgm:cxn modelId="{83DAC845-A1EE-4C33-A7BF-442D810E7C76}" type="presParOf" srcId="{CB3199B9-3951-4E0B-A864-F31510638F90}" destId="{43CD9F93-A200-4D8F-8BA9-36385D3E4FAD}" srcOrd="1" destOrd="0" presId="urn:microsoft.com/office/officeart/2005/8/layout/hierarchy1"/>
    <dgm:cxn modelId="{1E2382CF-C460-4D3C-B8C1-78D33FDF77A6}" type="presParOf" srcId="{43CD9F93-A200-4D8F-8BA9-36385D3E4FAD}" destId="{4AFC95B5-AA0E-46CA-A848-C04E4259812B}" srcOrd="0" destOrd="0" presId="urn:microsoft.com/office/officeart/2005/8/layout/hierarchy1"/>
    <dgm:cxn modelId="{CA9900CD-64B1-40EB-99F3-8CD07CCFBD14}" type="presParOf" srcId="{43CD9F93-A200-4D8F-8BA9-36385D3E4FAD}" destId="{7F3EAA96-211B-43E2-B43B-B61B3D8BD912}" srcOrd="1" destOrd="0" presId="urn:microsoft.com/office/officeart/2005/8/layout/hierarchy1"/>
    <dgm:cxn modelId="{34F7C7B6-1896-44DC-BD33-788F38EDDAB9}" type="presParOf" srcId="{7F3EAA96-211B-43E2-B43B-B61B3D8BD912}" destId="{CBAE26BE-C30A-47AF-9763-02293BFD51B8}" srcOrd="0" destOrd="0" presId="urn:microsoft.com/office/officeart/2005/8/layout/hierarchy1"/>
    <dgm:cxn modelId="{623F8FD7-C8AF-4322-A6F2-840F49229E76}" type="presParOf" srcId="{CBAE26BE-C30A-47AF-9763-02293BFD51B8}" destId="{08DF148B-30A6-4407-8462-805CEA8CC9CB}" srcOrd="0" destOrd="0" presId="urn:microsoft.com/office/officeart/2005/8/layout/hierarchy1"/>
    <dgm:cxn modelId="{C7C7A21E-A546-47F5-8908-36B3DF46854A}" type="presParOf" srcId="{CBAE26BE-C30A-47AF-9763-02293BFD51B8}" destId="{C80F85E9-7519-467E-9589-E0E39C4B1489}" srcOrd="1" destOrd="0" presId="urn:microsoft.com/office/officeart/2005/8/layout/hierarchy1"/>
    <dgm:cxn modelId="{0DD8E5E5-F701-459B-B87E-A767EBEA7BC1}" type="presParOf" srcId="{7F3EAA96-211B-43E2-B43B-B61B3D8BD912}" destId="{38A9D2C1-1B02-4046-BE82-787F3A610D07}" srcOrd="1" destOrd="0" presId="urn:microsoft.com/office/officeart/2005/8/layout/hierarchy1"/>
    <dgm:cxn modelId="{E0DB2124-1432-4BCB-B0E9-0A2A9E1FB646}" type="presParOf" srcId="{43CD9F93-A200-4D8F-8BA9-36385D3E4FAD}" destId="{288C1AF1-E536-4F76-B4BB-28A826A3272A}" srcOrd="2" destOrd="0" presId="urn:microsoft.com/office/officeart/2005/8/layout/hierarchy1"/>
    <dgm:cxn modelId="{950B1E6A-A951-4018-BC01-9BCB8DC935EA}" type="presParOf" srcId="{43CD9F93-A200-4D8F-8BA9-36385D3E4FAD}" destId="{41AFE815-DF6E-4A73-B6D8-C55B4632F705}" srcOrd="3" destOrd="0" presId="urn:microsoft.com/office/officeart/2005/8/layout/hierarchy1"/>
    <dgm:cxn modelId="{029202D5-39D8-447D-8FC8-E262B7D7F2E1}" type="presParOf" srcId="{41AFE815-DF6E-4A73-B6D8-C55B4632F705}" destId="{65F67818-408F-48C9-A7C5-AD4924CCB9BA}" srcOrd="0" destOrd="0" presId="urn:microsoft.com/office/officeart/2005/8/layout/hierarchy1"/>
    <dgm:cxn modelId="{44FF0FCD-039C-4E23-9F45-E6D3461D5583}" type="presParOf" srcId="{65F67818-408F-48C9-A7C5-AD4924CCB9BA}" destId="{4EA90AC9-5D83-451A-8667-B5467B645E40}" srcOrd="0" destOrd="0" presId="urn:microsoft.com/office/officeart/2005/8/layout/hierarchy1"/>
    <dgm:cxn modelId="{F673DE19-F838-48D2-89B9-FE77801A2B0C}" type="presParOf" srcId="{65F67818-408F-48C9-A7C5-AD4924CCB9BA}" destId="{6E8E8F28-81F0-41EB-BF5A-44A0245E37AA}" srcOrd="1" destOrd="0" presId="urn:microsoft.com/office/officeart/2005/8/layout/hierarchy1"/>
    <dgm:cxn modelId="{2EF1F4B7-39AE-47F8-B327-B63A27AB7A21}" type="presParOf" srcId="{41AFE815-DF6E-4A73-B6D8-C55B4632F705}" destId="{FEAE43C5-4A10-456E-B799-D3C3D2423C8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89CA1E-ABB8-4D96-B91F-1CD4A207117C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C1DE2E-6A3C-4265-B1A6-DB559D83410A}">
      <dgm:prSet phldrT="[Text]"/>
      <dgm:spPr/>
      <dgm:t>
        <a:bodyPr/>
        <a:lstStyle/>
        <a:p>
          <a:r>
            <a:rPr lang="en-US" noProof="0" dirty="0"/>
            <a:t>Predict the Change in the Underlying</a:t>
          </a:r>
        </a:p>
      </dgm:t>
    </dgm:pt>
    <dgm:pt modelId="{931FF436-2F18-4656-AB88-58C2C194CF5F}" type="parTrans" cxnId="{918B5D42-D962-48D6-A9B8-DE33059C9CFD}">
      <dgm:prSet/>
      <dgm:spPr/>
      <dgm:t>
        <a:bodyPr/>
        <a:lstStyle/>
        <a:p>
          <a:endParaRPr lang="en-US"/>
        </a:p>
      </dgm:t>
    </dgm:pt>
    <dgm:pt modelId="{14E18701-8051-4256-B922-C52F3DC44E1A}" type="sibTrans" cxnId="{918B5D42-D962-48D6-A9B8-DE33059C9CFD}">
      <dgm:prSet/>
      <dgm:spPr/>
      <dgm:t>
        <a:bodyPr/>
        <a:lstStyle/>
        <a:p>
          <a:endParaRPr lang="en-US"/>
        </a:p>
      </dgm:t>
    </dgm:pt>
    <dgm:pt modelId="{362EF7B3-8DDD-4AED-ACB8-377329865360}">
      <dgm:prSet phldrT="[Text]"/>
      <dgm:spPr/>
      <dgm:t>
        <a:bodyPr/>
        <a:lstStyle/>
        <a:p>
          <a:r>
            <a:rPr lang="en-US" noProof="0" dirty="0"/>
            <a:t>Interest rate change</a:t>
          </a:r>
        </a:p>
      </dgm:t>
    </dgm:pt>
    <dgm:pt modelId="{F1BB0F06-FD6E-4982-A54F-FB179119CA01}" type="parTrans" cxnId="{D68063A6-0269-44E7-B8B3-8D473AE8DC12}">
      <dgm:prSet/>
      <dgm:spPr/>
      <dgm:t>
        <a:bodyPr/>
        <a:lstStyle/>
        <a:p>
          <a:endParaRPr lang="en-US"/>
        </a:p>
      </dgm:t>
    </dgm:pt>
    <dgm:pt modelId="{1FCB71A8-68FB-4095-81A5-466AA845D994}" type="sibTrans" cxnId="{D68063A6-0269-44E7-B8B3-8D473AE8DC12}">
      <dgm:prSet/>
      <dgm:spPr/>
      <dgm:t>
        <a:bodyPr/>
        <a:lstStyle/>
        <a:p>
          <a:endParaRPr lang="en-US"/>
        </a:p>
      </dgm:t>
    </dgm:pt>
    <dgm:pt modelId="{8881D9A7-9AA6-4F30-9C29-67C94D3FD931}">
      <dgm:prSet phldrT="[Text]"/>
      <dgm:spPr/>
      <dgm:t>
        <a:bodyPr/>
        <a:lstStyle/>
        <a:p>
          <a:r>
            <a:rPr lang="en-US" noProof="0" dirty="0"/>
            <a:t>Market Anticipation</a:t>
          </a:r>
        </a:p>
      </dgm:t>
    </dgm:pt>
    <dgm:pt modelId="{D5AD2FE3-4CDD-438D-85D8-697A4A21DBD1}" type="parTrans" cxnId="{3181C3FD-1D58-4823-8C70-B94934A0FA68}">
      <dgm:prSet/>
      <dgm:spPr/>
      <dgm:t>
        <a:bodyPr/>
        <a:lstStyle/>
        <a:p>
          <a:endParaRPr lang="en-US"/>
        </a:p>
      </dgm:t>
    </dgm:pt>
    <dgm:pt modelId="{65B0057E-B9D8-4AC4-BEEF-039363F69ACA}" type="sibTrans" cxnId="{3181C3FD-1D58-4823-8C70-B94934A0FA68}">
      <dgm:prSet/>
      <dgm:spPr/>
      <dgm:t>
        <a:bodyPr/>
        <a:lstStyle/>
        <a:p>
          <a:endParaRPr lang="en-US"/>
        </a:p>
      </dgm:t>
    </dgm:pt>
    <dgm:pt modelId="{B1470889-5BE8-49C1-9E76-45BFD8D81228}">
      <dgm:prSet phldrT="[Text]"/>
      <dgm:spPr/>
      <dgm:t>
        <a:bodyPr/>
        <a:lstStyle/>
        <a:p>
          <a:r>
            <a:rPr lang="en-US" noProof="0" dirty="0"/>
            <a:t>Sector</a:t>
          </a:r>
        </a:p>
      </dgm:t>
    </dgm:pt>
    <dgm:pt modelId="{6A19DB9B-04AF-447E-9132-E66FABEDFEE9}" type="parTrans" cxnId="{DDE9D0FF-96BF-4094-A0CC-1E8E5469FB51}">
      <dgm:prSet/>
      <dgm:spPr/>
      <dgm:t>
        <a:bodyPr/>
        <a:lstStyle/>
        <a:p>
          <a:endParaRPr lang="en-US"/>
        </a:p>
      </dgm:t>
    </dgm:pt>
    <dgm:pt modelId="{113D7A02-11C0-4052-BDCD-541D02DC47A3}" type="sibTrans" cxnId="{DDE9D0FF-96BF-4094-A0CC-1E8E5469FB51}">
      <dgm:prSet/>
      <dgm:spPr/>
      <dgm:t>
        <a:bodyPr/>
        <a:lstStyle/>
        <a:p>
          <a:endParaRPr lang="en-US"/>
        </a:p>
      </dgm:t>
    </dgm:pt>
    <dgm:pt modelId="{6937103C-F2D2-481E-8EFE-8B8F61E47F63}">
      <dgm:prSet phldrT="[Text]"/>
      <dgm:spPr/>
      <dgm:t>
        <a:bodyPr/>
        <a:lstStyle/>
        <a:p>
          <a:r>
            <a:rPr lang="en-US" noProof="0" dirty="0"/>
            <a:t>Press statement</a:t>
          </a:r>
        </a:p>
      </dgm:t>
    </dgm:pt>
    <dgm:pt modelId="{F4FBEFB3-88B0-414B-A4DD-E761C516EFF8}" type="parTrans" cxnId="{4B1910BE-31EC-42CE-A464-997695A46BA7}">
      <dgm:prSet/>
      <dgm:spPr/>
      <dgm:t>
        <a:bodyPr/>
        <a:lstStyle/>
        <a:p>
          <a:endParaRPr lang="en-US"/>
        </a:p>
      </dgm:t>
    </dgm:pt>
    <dgm:pt modelId="{05B83E31-C68F-4D8F-B044-EB5A69861111}" type="sibTrans" cxnId="{4B1910BE-31EC-42CE-A464-997695A46BA7}">
      <dgm:prSet/>
      <dgm:spPr/>
      <dgm:t>
        <a:bodyPr/>
        <a:lstStyle/>
        <a:p>
          <a:endParaRPr lang="en-US"/>
        </a:p>
      </dgm:t>
    </dgm:pt>
    <dgm:pt modelId="{C3847141-965A-4FD9-A80A-2A54862F7272}" type="pres">
      <dgm:prSet presAssocID="{5589CA1E-ABB8-4D96-B91F-1CD4A207117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993BF30-AFA9-4708-89D8-D9C551B991CF}" type="pres">
      <dgm:prSet presAssocID="{68C1DE2E-6A3C-4265-B1A6-DB559D83410A}" presName="centerShape" presStyleLbl="node0" presStyleIdx="0" presStyleCnt="1" custLinFactNeighborX="-182" custLinFactNeighborY="1294"/>
      <dgm:spPr/>
    </dgm:pt>
    <dgm:pt modelId="{0F6B94CE-8F3D-4033-9B39-CC75CE8FD218}" type="pres">
      <dgm:prSet presAssocID="{F1BB0F06-FD6E-4982-A54F-FB179119CA01}" presName="parTrans" presStyleLbl="bgSibTrans2D1" presStyleIdx="0" presStyleCnt="4"/>
      <dgm:spPr/>
    </dgm:pt>
    <dgm:pt modelId="{7CADC09D-61A3-4A0F-8325-344F64697235}" type="pres">
      <dgm:prSet presAssocID="{362EF7B3-8DDD-4AED-ACB8-377329865360}" presName="node" presStyleLbl="node1" presStyleIdx="0" presStyleCnt="4" custRadScaleRad="98281" custRadScaleInc="54555">
        <dgm:presLayoutVars>
          <dgm:bulletEnabled val="1"/>
        </dgm:presLayoutVars>
      </dgm:prSet>
      <dgm:spPr/>
    </dgm:pt>
    <dgm:pt modelId="{3A475061-7334-47AD-BB60-B374BD349C62}" type="pres">
      <dgm:prSet presAssocID="{D5AD2FE3-4CDD-438D-85D8-697A4A21DBD1}" presName="parTrans" presStyleLbl="bgSibTrans2D1" presStyleIdx="1" presStyleCnt="4"/>
      <dgm:spPr/>
    </dgm:pt>
    <dgm:pt modelId="{24DE4CBF-F756-4DB2-BF5A-985C3231B51E}" type="pres">
      <dgm:prSet presAssocID="{8881D9A7-9AA6-4F30-9C29-67C94D3FD931}" presName="node" presStyleLbl="node1" presStyleIdx="1" presStyleCnt="4" custRadScaleRad="90793" custRadScaleInc="62342">
        <dgm:presLayoutVars>
          <dgm:bulletEnabled val="1"/>
        </dgm:presLayoutVars>
      </dgm:prSet>
      <dgm:spPr/>
    </dgm:pt>
    <dgm:pt modelId="{859A677F-5054-4A25-A8D1-3DD934A2DB3F}" type="pres">
      <dgm:prSet presAssocID="{6A19DB9B-04AF-447E-9132-E66FABEDFEE9}" presName="parTrans" presStyleLbl="bgSibTrans2D1" presStyleIdx="2" presStyleCnt="4"/>
      <dgm:spPr/>
    </dgm:pt>
    <dgm:pt modelId="{7C3ADCFB-8E28-4D3D-8EF1-98E192C13622}" type="pres">
      <dgm:prSet presAssocID="{B1470889-5BE8-49C1-9E76-45BFD8D81228}" presName="node" presStyleLbl="node1" presStyleIdx="2" presStyleCnt="4" custRadScaleRad="123232" custRadScaleInc="53934">
        <dgm:presLayoutVars>
          <dgm:bulletEnabled val="1"/>
        </dgm:presLayoutVars>
      </dgm:prSet>
      <dgm:spPr/>
    </dgm:pt>
    <dgm:pt modelId="{7C5D7709-2F03-4826-AC60-67FB93B6E676}" type="pres">
      <dgm:prSet presAssocID="{F4FBEFB3-88B0-414B-A4DD-E761C516EFF8}" presName="parTrans" presStyleLbl="bgSibTrans2D1" presStyleIdx="3" presStyleCnt="4"/>
      <dgm:spPr/>
    </dgm:pt>
    <dgm:pt modelId="{8414CFC6-B9D9-4497-9F69-EFBF58FA4B06}" type="pres">
      <dgm:prSet presAssocID="{6937103C-F2D2-481E-8EFE-8B8F61E47F63}" presName="node" presStyleLbl="node1" presStyleIdx="3" presStyleCnt="4" custRadScaleRad="96597" custRadScaleInc="44469">
        <dgm:presLayoutVars>
          <dgm:bulletEnabled val="1"/>
        </dgm:presLayoutVars>
      </dgm:prSet>
      <dgm:spPr/>
    </dgm:pt>
  </dgm:ptLst>
  <dgm:cxnLst>
    <dgm:cxn modelId="{EF360400-AF24-4FDC-A23F-27A5A89270D0}" type="presOf" srcId="{F1BB0F06-FD6E-4982-A54F-FB179119CA01}" destId="{0F6B94CE-8F3D-4033-9B39-CC75CE8FD218}" srcOrd="0" destOrd="0" presId="urn:microsoft.com/office/officeart/2005/8/layout/radial4"/>
    <dgm:cxn modelId="{A567E702-C058-41A8-B55E-18FCAEE4D69D}" type="presOf" srcId="{B1470889-5BE8-49C1-9E76-45BFD8D81228}" destId="{7C3ADCFB-8E28-4D3D-8EF1-98E192C13622}" srcOrd="0" destOrd="0" presId="urn:microsoft.com/office/officeart/2005/8/layout/radial4"/>
    <dgm:cxn modelId="{ED94F431-27B0-4DBE-82F7-F2DED89C1955}" type="presOf" srcId="{362EF7B3-8DDD-4AED-ACB8-377329865360}" destId="{7CADC09D-61A3-4A0F-8325-344F64697235}" srcOrd="0" destOrd="0" presId="urn:microsoft.com/office/officeart/2005/8/layout/radial4"/>
    <dgm:cxn modelId="{24BBF35D-579F-4882-A943-BB82B7448AE5}" type="presOf" srcId="{5589CA1E-ABB8-4D96-B91F-1CD4A207117C}" destId="{C3847141-965A-4FD9-A80A-2A54862F7272}" srcOrd="0" destOrd="0" presId="urn:microsoft.com/office/officeart/2005/8/layout/radial4"/>
    <dgm:cxn modelId="{918B5D42-D962-48D6-A9B8-DE33059C9CFD}" srcId="{5589CA1E-ABB8-4D96-B91F-1CD4A207117C}" destId="{68C1DE2E-6A3C-4265-B1A6-DB559D83410A}" srcOrd="0" destOrd="0" parTransId="{931FF436-2F18-4656-AB88-58C2C194CF5F}" sibTransId="{14E18701-8051-4256-B922-C52F3DC44E1A}"/>
    <dgm:cxn modelId="{0D87DE62-32AA-4ADA-9040-4B70EAB9EC49}" type="presOf" srcId="{6937103C-F2D2-481E-8EFE-8B8F61E47F63}" destId="{8414CFC6-B9D9-4497-9F69-EFBF58FA4B06}" srcOrd="0" destOrd="0" presId="urn:microsoft.com/office/officeart/2005/8/layout/radial4"/>
    <dgm:cxn modelId="{BB247D49-6F07-4372-9F1F-86AC71540FCB}" type="presOf" srcId="{68C1DE2E-6A3C-4265-B1A6-DB559D83410A}" destId="{A993BF30-AFA9-4708-89D8-D9C551B991CF}" srcOrd="0" destOrd="0" presId="urn:microsoft.com/office/officeart/2005/8/layout/radial4"/>
    <dgm:cxn modelId="{08B3C26B-A81E-4489-B638-55E713F5E08C}" type="presOf" srcId="{8881D9A7-9AA6-4F30-9C29-67C94D3FD931}" destId="{24DE4CBF-F756-4DB2-BF5A-985C3231B51E}" srcOrd="0" destOrd="0" presId="urn:microsoft.com/office/officeart/2005/8/layout/radial4"/>
    <dgm:cxn modelId="{CDB61F51-87DF-4B9B-9A9F-CEE5DE182E89}" type="presOf" srcId="{F4FBEFB3-88B0-414B-A4DD-E761C516EFF8}" destId="{7C5D7709-2F03-4826-AC60-67FB93B6E676}" srcOrd="0" destOrd="0" presId="urn:microsoft.com/office/officeart/2005/8/layout/radial4"/>
    <dgm:cxn modelId="{5C7B467E-2886-46B0-BF22-E79A66EF74FF}" type="presOf" srcId="{6A19DB9B-04AF-447E-9132-E66FABEDFEE9}" destId="{859A677F-5054-4A25-A8D1-3DD934A2DB3F}" srcOrd="0" destOrd="0" presId="urn:microsoft.com/office/officeart/2005/8/layout/radial4"/>
    <dgm:cxn modelId="{D68063A6-0269-44E7-B8B3-8D473AE8DC12}" srcId="{68C1DE2E-6A3C-4265-B1A6-DB559D83410A}" destId="{362EF7B3-8DDD-4AED-ACB8-377329865360}" srcOrd="0" destOrd="0" parTransId="{F1BB0F06-FD6E-4982-A54F-FB179119CA01}" sibTransId="{1FCB71A8-68FB-4095-81A5-466AA845D994}"/>
    <dgm:cxn modelId="{4B1910BE-31EC-42CE-A464-997695A46BA7}" srcId="{68C1DE2E-6A3C-4265-B1A6-DB559D83410A}" destId="{6937103C-F2D2-481E-8EFE-8B8F61E47F63}" srcOrd="3" destOrd="0" parTransId="{F4FBEFB3-88B0-414B-A4DD-E761C516EFF8}" sibTransId="{05B83E31-C68F-4D8F-B044-EB5A69861111}"/>
    <dgm:cxn modelId="{3181C3FD-1D58-4823-8C70-B94934A0FA68}" srcId="{68C1DE2E-6A3C-4265-B1A6-DB559D83410A}" destId="{8881D9A7-9AA6-4F30-9C29-67C94D3FD931}" srcOrd="1" destOrd="0" parTransId="{D5AD2FE3-4CDD-438D-85D8-697A4A21DBD1}" sibTransId="{65B0057E-B9D8-4AC4-BEEF-039363F69ACA}"/>
    <dgm:cxn modelId="{DB2213FF-45BB-4EF7-9E66-743994F58C00}" type="presOf" srcId="{D5AD2FE3-4CDD-438D-85D8-697A4A21DBD1}" destId="{3A475061-7334-47AD-BB60-B374BD349C62}" srcOrd="0" destOrd="0" presId="urn:microsoft.com/office/officeart/2005/8/layout/radial4"/>
    <dgm:cxn modelId="{DDE9D0FF-96BF-4094-A0CC-1E8E5469FB51}" srcId="{68C1DE2E-6A3C-4265-B1A6-DB559D83410A}" destId="{B1470889-5BE8-49C1-9E76-45BFD8D81228}" srcOrd="2" destOrd="0" parTransId="{6A19DB9B-04AF-447E-9132-E66FABEDFEE9}" sibTransId="{113D7A02-11C0-4052-BDCD-541D02DC47A3}"/>
    <dgm:cxn modelId="{92E19F21-960E-4E9B-9198-D27B654D6261}" type="presParOf" srcId="{C3847141-965A-4FD9-A80A-2A54862F7272}" destId="{A993BF30-AFA9-4708-89D8-D9C551B991CF}" srcOrd="0" destOrd="0" presId="urn:microsoft.com/office/officeart/2005/8/layout/radial4"/>
    <dgm:cxn modelId="{2B45F0E7-4301-46F8-9C47-B3C56A0E9458}" type="presParOf" srcId="{C3847141-965A-4FD9-A80A-2A54862F7272}" destId="{0F6B94CE-8F3D-4033-9B39-CC75CE8FD218}" srcOrd="1" destOrd="0" presId="urn:microsoft.com/office/officeart/2005/8/layout/radial4"/>
    <dgm:cxn modelId="{3C2FD098-ADEC-4531-8C1E-78E46F8D42DE}" type="presParOf" srcId="{C3847141-965A-4FD9-A80A-2A54862F7272}" destId="{7CADC09D-61A3-4A0F-8325-344F64697235}" srcOrd="2" destOrd="0" presId="urn:microsoft.com/office/officeart/2005/8/layout/radial4"/>
    <dgm:cxn modelId="{561D8831-4C69-4761-A0B9-F0AB859CD446}" type="presParOf" srcId="{C3847141-965A-4FD9-A80A-2A54862F7272}" destId="{3A475061-7334-47AD-BB60-B374BD349C62}" srcOrd="3" destOrd="0" presId="urn:microsoft.com/office/officeart/2005/8/layout/radial4"/>
    <dgm:cxn modelId="{50EA1B8B-D644-4D22-93CC-378BB772F1C3}" type="presParOf" srcId="{C3847141-965A-4FD9-A80A-2A54862F7272}" destId="{24DE4CBF-F756-4DB2-BF5A-985C3231B51E}" srcOrd="4" destOrd="0" presId="urn:microsoft.com/office/officeart/2005/8/layout/radial4"/>
    <dgm:cxn modelId="{8D109929-40CA-4790-861D-82967D38EECD}" type="presParOf" srcId="{C3847141-965A-4FD9-A80A-2A54862F7272}" destId="{859A677F-5054-4A25-A8D1-3DD934A2DB3F}" srcOrd="5" destOrd="0" presId="urn:microsoft.com/office/officeart/2005/8/layout/radial4"/>
    <dgm:cxn modelId="{DCDE3BCB-573C-4281-AF22-DCBDC02E6B08}" type="presParOf" srcId="{C3847141-965A-4FD9-A80A-2A54862F7272}" destId="{7C3ADCFB-8E28-4D3D-8EF1-98E192C13622}" srcOrd="6" destOrd="0" presId="urn:microsoft.com/office/officeart/2005/8/layout/radial4"/>
    <dgm:cxn modelId="{B954BCD4-2863-427A-A4B2-FAB70A18DAE6}" type="presParOf" srcId="{C3847141-965A-4FD9-A80A-2A54862F7272}" destId="{7C5D7709-2F03-4826-AC60-67FB93B6E676}" srcOrd="7" destOrd="0" presId="urn:microsoft.com/office/officeart/2005/8/layout/radial4"/>
    <dgm:cxn modelId="{F01BF93A-A1F0-4DDA-9B81-4C7948EA1E1E}" type="presParOf" srcId="{C3847141-965A-4FD9-A80A-2A54862F7272}" destId="{8414CFC6-B9D9-4497-9F69-EFBF58FA4B06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89CA1E-ABB8-4D96-B91F-1CD4A207117C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C1DE2E-6A3C-4265-B1A6-DB559D83410A}">
      <dgm:prSet phldrT="[Text]"/>
      <dgm:spPr/>
      <dgm:t>
        <a:bodyPr/>
        <a:lstStyle/>
        <a:p>
          <a:r>
            <a:rPr lang="en-US" noProof="0" dirty="0"/>
            <a:t>Predict the Change in the Underlying</a:t>
          </a:r>
        </a:p>
      </dgm:t>
    </dgm:pt>
    <dgm:pt modelId="{931FF436-2F18-4656-AB88-58C2C194CF5F}" type="parTrans" cxnId="{918B5D42-D962-48D6-A9B8-DE33059C9CFD}">
      <dgm:prSet/>
      <dgm:spPr/>
      <dgm:t>
        <a:bodyPr/>
        <a:lstStyle/>
        <a:p>
          <a:endParaRPr lang="en-US"/>
        </a:p>
      </dgm:t>
    </dgm:pt>
    <dgm:pt modelId="{14E18701-8051-4256-B922-C52F3DC44E1A}" type="sibTrans" cxnId="{918B5D42-D962-48D6-A9B8-DE33059C9CFD}">
      <dgm:prSet/>
      <dgm:spPr/>
      <dgm:t>
        <a:bodyPr/>
        <a:lstStyle/>
        <a:p>
          <a:endParaRPr lang="en-US"/>
        </a:p>
      </dgm:t>
    </dgm:pt>
    <dgm:pt modelId="{362EF7B3-8DDD-4AED-ACB8-377329865360}">
      <dgm:prSet phldrT="[Text]"/>
      <dgm:spPr/>
      <dgm:t>
        <a:bodyPr/>
        <a:lstStyle/>
        <a:p>
          <a:r>
            <a:rPr lang="en-US" noProof="0" dirty="0"/>
            <a:t>Interest rate change</a:t>
          </a:r>
        </a:p>
      </dgm:t>
    </dgm:pt>
    <dgm:pt modelId="{F1BB0F06-FD6E-4982-A54F-FB179119CA01}" type="parTrans" cxnId="{D68063A6-0269-44E7-B8B3-8D473AE8DC12}">
      <dgm:prSet/>
      <dgm:spPr/>
      <dgm:t>
        <a:bodyPr/>
        <a:lstStyle/>
        <a:p>
          <a:endParaRPr lang="en-US"/>
        </a:p>
      </dgm:t>
    </dgm:pt>
    <dgm:pt modelId="{1FCB71A8-68FB-4095-81A5-466AA845D994}" type="sibTrans" cxnId="{D68063A6-0269-44E7-B8B3-8D473AE8DC12}">
      <dgm:prSet/>
      <dgm:spPr/>
      <dgm:t>
        <a:bodyPr/>
        <a:lstStyle/>
        <a:p>
          <a:endParaRPr lang="en-US"/>
        </a:p>
      </dgm:t>
    </dgm:pt>
    <dgm:pt modelId="{8881D9A7-9AA6-4F30-9C29-67C94D3FD931}">
      <dgm:prSet phldrT="[Text]"/>
      <dgm:spPr/>
      <dgm:t>
        <a:bodyPr/>
        <a:lstStyle/>
        <a:p>
          <a:r>
            <a:rPr lang="en-US" noProof="0" dirty="0"/>
            <a:t>Interest Rate Regime</a:t>
          </a:r>
        </a:p>
      </dgm:t>
    </dgm:pt>
    <dgm:pt modelId="{D5AD2FE3-4CDD-438D-85D8-697A4A21DBD1}" type="parTrans" cxnId="{3181C3FD-1D58-4823-8C70-B94934A0FA68}">
      <dgm:prSet/>
      <dgm:spPr/>
      <dgm:t>
        <a:bodyPr/>
        <a:lstStyle/>
        <a:p>
          <a:endParaRPr lang="en-US"/>
        </a:p>
      </dgm:t>
    </dgm:pt>
    <dgm:pt modelId="{65B0057E-B9D8-4AC4-BEEF-039363F69ACA}" type="sibTrans" cxnId="{3181C3FD-1D58-4823-8C70-B94934A0FA68}">
      <dgm:prSet/>
      <dgm:spPr/>
      <dgm:t>
        <a:bodyPr/>
        <a:lstStyle/>
        <a:p>
          <a:endParaRPr lang="en-US"/>
        </a:p>
      </dgm:t>
    </dgm:pt>
    <dgm:pt modelId="{6937103C-F2D2-481E-8EFE-8B8F61E47F63}">
      <dgm:prSet phldrT="[Text]"/>
      <dgm:spPr/>
      <dgm:t>
        <a:bodyPr/>
        <a:lstStyle/>
        <a:p>
          <a:r>
            <a:rPr lang="en-US" noProof="0" dirty="0"/>
            <a:t>Press statement</a:t>
          </a:r>
        </a:p>
      </dgm:t>
    </dgm:pt>
    <dgm:pt modelId="{F4FBEFB3-88B0-414B-A4DD-E761C516EFF8}" type="parTrans" cxnId="{4B1910BE-31EC-42CE-A464-997695A46BA7}">
      <dgm:prSet/>
      <dgm:spPr/>
      <dgm:t>
        <a:bodyPr/>
        <a:lstStyle/>
        <a:p>
          <a:endParaRPr lang="en-US"/>
        </a:p>
      </dgm:t>
    </dgm:pt>
    <dgm:pt modelId="{05B83E31-C68F-4D8F-B044-EB5A69861111}" type="sibTrans" cxnId="{4B1910BE-31EC-42CE-A464-997695A46BA7}">
      <dgm:prSet/>
      <dgm:spPr/>
      <dgm:t>
        <a:bodyPr/>
        <a:lstStyle/>
        <a:p>
          <a:endParaRPr lang="en-US"/>
        </a:p>
      </dgm:t>
    </dgm:pt>
    <dgm:pt modelId="{B1470889-5BE8-49C1-9E76-45BFD8D81228}">
      <dgm:prSet phldrT="[Text]"/>
      <dgm:spPr/>
      <dgm:t>
        <a:bodyPr/>
        <a:lstStyle/>
        <a:p>
          <a:r>
            <a:rPr lang="en-US" noProof="0" dirty="0"/>
            <a:t>Market Anticipation</a:t>
          </a:r>
        </a:p>
      </dgm:t>
    </dgm:pt>
    <dgm:pt modelId="{113D7A02-11C0-4052-BDCD-541D02DC47A3}" type="sibTrans" cxnId="{DDE9D0FF-96BF-4094-A0CC-1E8E5469FB51}">
      <dgm:prSet/>
      <dgm:spPr/>
      <dgm:t>
        <a:bodyPr/>
        <a:lstStyle/>
        <a:p>
          <a:endParaRPr lang="en-US"/>
        </a:p>
      </dgm:t>
    </dgm:pt>
    <dgm:pt modelId="{6A19DB9B-04AF-447E-9132-E66FABEDFEE9}" type="parTrans" cxnId="{DDE9D0FF-96BF-4094-A0CC-1E8E5469FB51}">
      <dgm:prSet/>
      <dgm:spPr/>
      <dgm:t>
        <a:bodyPr/>
        <a:lstStyle/>
        <a:p>
          <a:endParaRPr lang="en-US"/>
        </a:p>
      </dgm:t>
    </dgm:pt>
    <dgm:pt modelId="{C3847141-965A-4FD9-A80A-2A54862F7272}" type="pres">
      <dgm:prSet presAssocID="{5589CA1E-ABB8-4D96-B91F-1CD4A207117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993BF30-AFA9-4708-89D8-D9C551B991CF}" type="pres">
      <dgm:prSet presAssocID="{68C1DE2E-6A3C-4265-B1A6-DB559D83410A}" presName="centerShape" presStyleLbl="node0" presStyleIdx="0" presStyleCnt="1" custLinFactNeighborX="-182" custLinFactNeighborY="1294"/>
      <dgm:spPr/>
    </dgm:pt>
    <dgm:pt modelId="{0F6B94CE-8F3D-4033-9B39-CC75CE8FD218}" type="pres">
      <dgm:prSet presAssocID="{F1BB0F06-FD6E-4982-A54F-FB179119CA01}" presName="parTrans" presStyleLbl="bgSibTrans2D1" presStyleIdx="0" presStyleCnt="4"/>
      <dgm:spPr/>
    </dgm:pt>
    <dgm:pt modelId="{7CADC09D-61A3-4A0F-8325-344F64697235}" type="pres">
      <dgm:prSet presAssocID="{362EF7B3-8DDD-4AED-ACB8-377329865360}" presName="node" presStyleLbl="node1" presStyleIdx="0" presStyleCnt="4" custRadScaleRad="98281" custRadScaleInc="54555">
        <dgm:presLayoutVars>
          <dgm:bulletEnabled val="1"/>
        </dgm:presLayoutVars>
      </dgm:prSet>
      <dgm:spPr/>
    </dgm:pt>
    <dgm:pt modelId="{3A475061-7334-47AD-BB60-B374BD349C62}" type="pres">
      <dgm:prSet presAssocID="{D5AD2FE3-4CDD-438D-85D8-697A4A21DBD1}" presName="parTrans" presStyleLbl="bgSibTrans2D1" presStyleIdx="1" presStyleCnt="4"/>
      <dgm:spPr/>
    </dgm:pt>
    <dgm:pt modelId="{24DE4CBF-F756-4DB2-BF5A-985C3231B51E}" type="pres">
      <dgm:prSet presAssocID="{8881D9A7-9AA6-4F30-9C29-67C94D3FD931}" presName="node" presStyleLbl="node1" presStyleIdx="1" presStyleCnt="4" custScaleX="109274" custRadScaleRad="90793" custRadScaleInc="62342">
        <dgm:presLayoutVars>
          <dgm:bulletEnabled val="1"/>
        </dgm:presLayoutVars>
      </dgm:prSet>
      <dgm:spPr/>
    </dgm:pt>
    <dgm:pt modelId="{859A677F-5054-4A25-A8D1-3DD934A2DB3F}" type="pres">
      <dgm:prSet presAssocID="{6A19DB9B-04AF-447E-9132-E66FABEDFEE9}" presName="parTrans" presStyleLbl="bgSibTrans2D1" presStyleIdx="2" presStyleCnt="4"/>
      <dgm:spPr/>
    </dgm:pt>
    <dgm:pt modelId="{7C3ADCFB-8E28-4D3D-8EF1-98E192C13622}" type="pres">
      <dgm:prSet presAssocID="{B1470889-5BE8-49C1-9E76-45BFD8D81228}" presName="node" presStyleLbl="node1" presStyleIdx="2" presStyleCnt="4" custRadScaleRad="123232" custRadScaleInc="53934">
        <dgm:presLayoutVars>
          <dgm:bulletEnabled val="1"/>
        </dgm:presLayoutVars>
      </dgm:prSet>
      <dgm:spPr/>
    </dgm:pt>
    <dgm:pt modelId="{7C5D7709-2F03-4826-AC60-67FB93B6E676}" type="pres">
      <dgm:prSet presAssocID="{F4FBEFB3-88B0-414B-A4DD-E761C516EFF8}" presName="parTrans" presStyleLbl="bgSibTrans2D1" presStyleIdx="3" presStyleCnt="4"/>
      <dgm:spPr/>
    </dgm:pt>
    <dgm:pt modelId="{8414CFC6-B9D9-4497-9F69-EFBF58FA4B06}" type="pres">
      <dgm:prSet presAssocID="{6937103C-F2D2-481E-8EFE-8B8F61E47F63}" presName="node" presStyleLbl="node1" presStyleIdx="3" presStyleCnt="4" custRadScaleRad="96597" custRadScaleInc="44469">
        <dgm:presLayoutVars>
          <dgm:bulletEnabled val="1"/>
        </dgm:presLayoutVars>
      </dgm:prSet>
      <dgm:spPr/>
    </dgm:pt>
  </dgm:ptLst>
  <dgm:cxnLst>
    <dgm:cxn modelId="{EF360400-AF24-4FDC-A23F-27A5A89270D0}" type="presOf" srcId="{F1BB0F06-FD6E-4982-A54F-FB179119CA01}" destId="{0F6B94CE-8F3D-4033-9B39-CC75CE8FD218}" srcOrd="0" destOrd="0" presId="urn:microsoft.com/office/officeart/2005/8/layout/radial4"/>
    <dgm:cxn modelId="{A567E702-C058-41A8-B55E-18FCAEE4D69D}" type="presOf" srcId="{B1470889-5BE8-49C1-9E76-45BFD8D81228}" destId="{7C3ADCFB-8E28-4D3D-8EF1-98E192C13622}" srcOrd="0" destOrd="0" presId="urn:microsoft.com/office/officeart/2005/8/layout/radial4"/>
    <dgm:cxn modelId="{ED94F431-27B0-4DBE-82F7-F2DED89C1955}" type="presOf" srcId="{362EF7B3-8DDD-4AED-ACB8-377329865360}" destId="{7CADC09D-61A3-4A0F-8325-344F64697235}" srcOrd="0" destOrd="0" presId="urn:microsoft.com/office/officeart/2005/8/layout/radial4"/>
    <dgm:cxn modelId="{24BBF35D-579F-4882-A943-BB82B7448AE5}" type="presOf" srcId="{5589CA1E-ABB8-4D96-B91F-1CD4A207117C}" destId="{C3847141-965A-4FD9-A80A-2A54862F7272}" srcOrd="0" destOrd="0" presId="urn:microsoft.com/office/officeart/2005/8/layout/radial4"/>
    <dgm:cxn modelId="{918B5D42-D962-48D6-A9B8-DE33059C9CFD}" srcId="{5589CA1E-ABB8-4D96-B91F-1CD4A207117C}" destId="{68C1DE2E-6A3C-4265-B1A6-DB559D83410A}" srcOrd="0" destOrd="0" parTransId="{931FF436-2F18-4656-AB88-58C2C194CF5F}" sibTransId="{14E18701-8051-4256-B922-C52F3DC44E1A}"/>
    <dgm:cxn modelId="{0D87DE62-32AA-4ADA-9040-4B70EAB9EC49}" type="presOf" srcId="{6937103C-F2D2-481E-8EFE-8B8F61E47F63}" destId="{8414CFC6-B9D9-4497-9F69-EFBF58FA4B06}" srcOrd="0" destOrd="0" presId="urn:microsoft.com/office/officeart/2005/8/layout/radial4"/>
    <dgm:cxn modelId="{BB247D49-6F07-4372-9F1F-86AC71540FCB}" type="presOf" srcId="{68C1DE2E-6A3C-4265-B1A6-DB559D83410A}" destId="{A993BF30-AFA9-4708-89D8-D9C551B991CF}" srcOrd="0" destOrd="0" presId="urn:microsoft.com/office/officeart/2005/8/layout/radial4"/>
    <dgm:cxn modelId="{08B3C26B-A81E-4489-B638-55E713F5E08C}" type="presOf" srcId="{8881D9A7-9AA6-4F30-9C29-67C94D3FD931}" destId="{24DE4CBF-F756-4DB2-BF5A-985C3231B51E}" srcOrd="0" destOrd="0" presId="urn:microsoft.com/office/officeart/2005/8/layout/radial4"/>
    <dgm:cxn modelId="{CDB61F51-87DF-4B9B-9A9F-CEE5DE182E89}" type="presOf" srcId="{F4FBEFB3-88B0-414B-A4DD-E761C516EFF8}" destId="{7C5D7709-2F03-4826-AC60-67FB93B6E676}" srcOrd="0" destOrd="0" presId="urn:microsoft.com/office/officeart/2005/8/layout/radial4"/>
    <dgm:cxn modelId="{5C7B467E-2886-46B0-BF22-E79A66EF74FF}" type="presOf" srcId="{6A19DB9B-04AF-447E-9132-E66FABEDFEE9}" destId="{859A677F-5054-4A25-A8D1-3DD934A2DB3F}" srcOrd="0" destOrd="0" presId="urn:microsoft.com/office/officeart/2005/8/layout/radial4"/>
    <dgm:cxn modelId="{D68063A6-0269-44E7-B8B3-8D473AE8DC12}" srcId="{68C1DE2E-6A3C-4265-B1A6-DB559D83410A}" destId="{362EF7B3-8DDD-4AED-ACB8-377329865360}" srcOrd="0" destOrd="0" parTransId="{F1BB0F06-FD6E-4982-A54F-FB179119CA01}" sibTransId="{1FCB71A8-68FB-4095-81A5-466AA845D994}"/>
    <dgm:cxn modelId="{4B1910BE-31EC-42CE-A464-997695A46BA7}" srcId="{68C1DE2E-6A3C-4265-B1A6-DB559D83410A}" destId="{6937103C-F2D2-481E-8EFE-8B8F61E47F63}" srcOrd="3" destOrd="0" parTransId="{F4FBEFB3-88B0-414B-A4DD-E761C516EFF8}" sibTransId="{05B83E31-C68F-4D8F-B044-EB5A69861111}"/>
    <dgm:cxn modelId="{3181C3FD-1D58-4823-8C70-B94934A0FA68}" srcId="{68C1DE2E-6A3C-4265-B1A6-DB559D83410A}" destId="{8881D9A7-9AA6-4F30-9C29-67C94D3FD931}" srcOrd="1" destOrd="0" parTransId="{D5AD2FE3-4CDD-438D-85D8-697A4A21DBD1}" sibTransId="{65B0057E-B9D8-4AC4-BEEF-039363F69ACA}"/>
    <dgm:cxn modelId="{DB2213FF-45BB-4EF7-9E66-743994F58C00}" type="presOf" srcId="{D5AD2FE3-4CDD-438D-85D8-697A4A21DBD1}" destId="{3A475061-7334-47AD-BB60-B374BD349C62}" srcOrd="0" destOrd="0" presId="urn:microsoft.com/office/officeart/2005/8/layout/radial4"/>
    <dgm:cxn modelId="{DDE9D0FF-96BF-4094-A0CC-1E8E5469FB51}" srcId="{68C1DE2E-6A3C-4265-B1A6-DB559D83410A}" destId="{B1470889-5BE8-49C1-9E76-45BFD8D81228}" srcOrd="2" destOrd="0" parTransId="{6A19DB9B-04AF-447E-9132-E66FABEDFEE9}" sibTransId="{113D7A02-11C0-4052-BDCD-541D02DC47A3}"/>
    <dgm:cxn modelId="{92E19F21-960E-4E9B-9198-D27B654D6261}" type="presParOf" srcId="{C3847141-965A-4FD9-A80A-2A54862F7272}" destId="{A993BF30-AFA9-4708-89D8-D9C551B991CF}" srcOrd="0" destOrd="0" presId="urn:microsoft.com/office/officeart/2005/8/layout/radial4"/>
    <dgm:cxn modelId="{2B45F0E7-4301-46F8-9C47-B3C56A0E9458}" type="presParOf" srcId="{C3847141-965A-4FD9-A80A-2A54862F7272}" destId="{0F6B94CE-8F3D-4033-9B39-CC75CE8FD218}" srcOrd="1" destOrd="0" presId="urn:microsoft.com/office/officeart/2005/8/layout/radial4"/>
    <dgm:cxn modelId="{3C2FD098-ADEC-4531-8C1E-78E46F8D42DE}" type="presParOf" srcId="{C3847141-965A-4FD9-A80A-2A54862F7272}" destId="{7CADC09D-61A3-4A0F-8325-344F64697235}" srcOrd="2" destOrd="0" presId="urn:microsoft.com/office/officeart/2005/8/layout/radial4"/>
    <dgm:cxn modelId="{561D8831-4C69-4761-A0B9-F0AB859CD446}" type="presParOf" srcId="{C3847141-965A-4FD9-A80A-2A54862F7272}" destId="{3A475061-7334-47AD-BB60-B374BD349C62}" srcOrd="3" destOrd="0" presId="urn:microsoft.com/office/officeart/2005/8/layout/radial4"/>
    <dgm:cxn modelId="{50EA1B8B-D644-4D22-93CC-378BB772F1C3}" type="presParOf" srcId="{C3847141-965A-4FD9-A80A-2A54862F7272}" destId="{24DE4CBF-F756-4DB2-BF5A-985C3231B51E}" srcOrd="4" destOrd="0" presId="urn:microsoft.com/office/officeart/2005/8/layout/radial4"/>
    <dgm:cxn modelId="{8D109929-40CA-4790-861D-82967D38EECD}" type="presParOf" srcId="{C3847141-965A-4FD9-A80A-2A54862F7272}" destId="{859A677F-5054-4A25-A8D1-3DD934A2DB3F}" srcOrd="5" destOrd="0" presId="urn:microsoft.com/office/officeart/2005/8/layout/radial4"/>
    <dgm:cxn modelId="{DCDE3BCB-573C-4281-AF22-DCBDC02E6B08}" type="presParOf" srcId="{C3847141-965A-4FD9-A80A-2A54862F7272}" destId="{7C3ADCFB-8E28-4D3D-8EF1-98E192C13622}" srcOrd="6" destOrd="0" presId="urn:microsoft.com/office/officeart/2005/8/layout/radial4"/>
    <dgm:cxn modelId="{B954BCD4-2863-427A-A4B2-FAB70A18DAE6}" type="presParOf" srcId="{C3847141-965A-4FD9-A80A-2A54862F7272}" destId="{7C5D7709-2F03-4826-AC60-67FB93B6E676}" srcOrd="7" destOrd="0" presId="urn:microsoft.com/office/officeart/2005/8/layout/radial4"/>
    <dgm:cxn modelId="{F01BF93A-A1F0-4DDA-9B81-4C7948EA1E1E}" type="presParOf" srcId="{C3847141-965A-4FD9-A80A-2A54862F7272}" destId="{8414CFC6-B9D9-4497-9F69-EFBF58FA4B06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309DA21-CCBC-4A67-952B-E0E8400820A1}" type="doc">
      <dgm:prSet loTypeId="urn:microsoft.com/office/officeart/2005/8/layout/targe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5AEC88D-8A96-4169-A318-002B3D648B77}">
      <dgm:prSet phldrT="[Text]"/>
      <dgm:spPr/>
      <dgm:t>
        <a:bodyPr/>
        <a:lstStyle/>
        <a:p>
          <a:pPr algn="l"/>
          <a:r>
            <a:rPr lang="en-US" noProof="0" dirty="0"/>
            <a:t>Sentiment Analysis</a:t>
          </a:r>
        </a:p>
      </dgm:t>
    </dgm:pt>
    <dgm:pt modelId="{5E72BDEA-5CEC-462B-921B-E72FCB439753}" type="parTrans" cxnId="{571F3B84-0C20-4E28-9B27-D3817A6FD574}">
      <dgm:prSet/>
      <dgm:spPr/>
      <dgm:t>
        <a:bodyPr/>
        <a:lstStyle/>
        <a:p>
          <a:endParaRPr lang="en-US"/>
        </a:p>
      </dgm:t>
    </dgm:pt>
    <dgm:pt modelId="{808F9E1B-FFBE-4522-8BC5-1A89F4409FAC}" type="sibTrans" cxnId="{571F3B84-0C20-4E28-9B27-D3817A6FD574}">
      <dgm:prSet/>
      <dgm:spPr/>
      <dgm:t>
        <a:bodyPr/>
        <a:lstStyle/>
        <a:p>
          <a:endParaRPr lang="en-US"/>
        </a:p>
      </dgm:t>
    </dgm:pt>
    <dgm:pt modelId="{BC01EBB9-CB7E-4278-A1C1-4FF1DB2AA944}">
      <dgm:prSet phldrT="[Text]"/>
      <dgm:spPr/>
      <dgm:t>
        <a:bodyPr/>
        <a:lstStyle/>
        <a:p>
          <a:pPr algn="l"/>
          <a:r>
            <a:rPr lang="en-US" noProof="0" dirty="0"/>
            <a:t>Logistic Regression</a:t>
          </a:r>
        </a:p>
      </dgm:t>
    </dgm:pt>
    <dgm:pt modelId="{749F6E30-EB94-4D5C-AB28-E558E49B6B73}" type="parTrans" cxnId="{A98A3C9A-A6AB-4E63-8C84-AE8C431A7346}">
      <dgm:prSet/>
      <dgm:spPr/>
      <dgm:t>
        <a:bodyPr/>
        <a:lstStyle/>
        <a:p>
          <a:endParaRPr lang="en-US"/>
        </a:p>
      </dgm:t>
    </dgm:pt>
    <dgm:pt modelId="{88AA3AB7-9DCD-4C8F-B892-D9041B1FA092}" type="sibTrans" cxnId="{A98A3C9A-A6AB-4E63-8C84-AE8C431A7346}">
      <dgm:prSet/>
      <dgm:spPr/>
      <dgm:t>
        <a:bodyPr/>
        <a:lstStyle/>
        <a:p>
          <a:endParaRPr lang="en-US"/>
        </a:p>
      </dgm:t>
    </dgm:pt>
    <dgm:pt modelId="{64A24F98-A53F-481E-BD15-58B4F4E6F9D3}">
      <dgm:prSet phldrT="[Text]"/>
      <dgm:spPr/>
      <dgm:t>
        <a:bodyPr/>
        <a:lstStyle/>
        <a:p>
          <a:pPr algn="l"/>
          <a:r>
            <a:rPr lang="en-US" noProof="0" dirty="0"/>
            <a:t>(Multiple) Linear Regression</a:t>
          </a:r>
        </a:p>
      </dgm:t>
    </dgm:pt>
    <dgm:pt modelId="{6B38F79E-FC30-409F-8D7B-BB9294C3FAF0}" type="parTrans" cxnId="{6D401A95-FE38-4719-A14E-0E60D2ACDEDC}">
      <dgm:prSet/>
      <dgm:spPr/>
      <dgm:t>
        <a:bodyPr/>
        <a:lstStyle/>
        <a:p>
          <a:endParaRPr lang="en-US"/>
        </a:p>
      </dgm:t>
    </dgm:pt>
    <dgm:pt modelId="{E498FD30-1E87-4281-8883-28C3165AE5B3}" type="sibTrans" cxnId="{6D401A95-FE38-4719-A14E-0E60D2ACDEDC}">
      <dgm:prSet/>
      <dgm:spPr/>
      <dgm:t>
        <a:bodyPr/>
        <a:lstStyle/>
        <a:p>
          <a:endParaRPr lang="en-US"/>
        </a:p>
      </dgm:t>
    </dgm:pt>
    <dgm:pt modelId="{D8A1E0C8-EA39-4C8D-80C0-EE284CEF9481}">
      <dgm:prSet phldrT="[Text]"/>
      <dgm:spPr/>
      <dgm:t>
        <a:bodyPr/>
        <a:lstStyle/>
        <a:p>
          <a:pPr algn="l"/>
          <a:r>
            <a:rPr lang="en-US" noProof="0" dirty="0"/>
            <a:t>LSTM-Modell</a:t>
          </a:r>
        </a:p>
      </dgm:t>
    </dgm:pt>
    <dgm:pt modelId="{1E6DC966-4542-4090-8A5F-499C24A1F335}" type="parTrans" cxnId="{8769FF44-4B0C-49DD-9200-6601BE66E8B0}">
      <dgm:prSet/>
      <dgm:spPr/>
      <dgm:t>
        <a:bodyPr/>
        <a:lstStyle/>
        <a:p>
          <a:endParaRPr lang="en-US"/>
        </a:p>
      </dgm:t>
    </dgm:pt>
    <dgm:pt modelId="{2C9CAFFC-926B-4F4B-A111-C02F7CF2F7ED}" type="sibTrans" cxnId="{8769FF44-4B0C-49DD-9200-6601BE66E8B0}">
      <dgm:prSet/>
      <dgm:spPr/>
      <dgm:t>
        <a:bodyPr/>
        <a:lstStyle/>
        <a:p>
          <a:endParaRPr lang="en-US"/>
        </a:p>
      </dgm:t>
    </dgm:pt>
    <dgm:pt modelId="{BB936AA5-9042-4E2D-9F56-1E4DA459CB01}" type="pres">
      <dgm:prSet presAssocID="{F309DA21-CCBC-4A67-952B-E0E8400820A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EFC17C0F-CD60-4FF5-80C7-8B6EDEEAE157}" type="pres">
      <dgm:prSet presAssocID="{C5AEC88D-8A96-4169-A318-002B3D648B77}" presName="circle1" presStyleLbl="node1" presStyleIdx="0" presStyleCnt="4"/>
      <dgm:spPr/>
    </dgm:pt>
    <dgm:pt modelId="{553B449A-BA25-4960-BA60-DFE29F76C47D}" type="pres">
      <dgm:prSet presAssocID="{C5AEC88D-8A96-4169-A318-002B3D648B77}" presName="space" presStyleCnt="0"/>
      <dgm:spPr/>
    </dgm:pt>
    <dgm:pt modelId="{D471DB7A-BC76-4313-92A6-34F9C85D927C}" type="pres">
      <dgm:prSet presAssocID="{C5AEC88D-8A96-4169-A318-002B3D648B77}" presName="rect1" presStyleLbl="alignAcc1" presStyleIdx="0" presStyleCnt="4"/>
      <dgm:spPr/>
    </dgm:pt>
    <dgm:pt modelId="{308EEA82-0C45-4AF9-82A5-E13D94CF03C5}" type="pres">
      <dgm:prSet presAssocID="{BC01EBB9-CB7E-4278-A1C1-4FF1DB2AA944}" presName="vertSpace2" presStyleLbl="node1" presStyleIdx="0" presStyleCnt="4"/>
      <dgm:spPr/>
    </dgm:pt>
    <dgm:pt modelId="{F4BBB682-DBAC-4555-888B-E5D0C703BEFB}" type="pres">
      <dgm:prSet presAssocID="{BC01EBB9-CB7E-4278-A1C1-4FF1DB2AA944}" presName="circle2" presStyleLbl="node1" presStyleIdx="1" presStyleCnt="4"/>
      <dgm:spPr/>
    </dgm:pt>
    <dgm:pt modelId="{3E883C14-7158-4B36-BAF7-D06F0F64EA4B}" type="pres">
      <dgm:prSet presAssocID="{BC01EBB9-CB7E-4278-A1C1-4FF1DB2AA944}" presName="rect2" presStyleLbl="alignAcc1" presStyleIdx="1" presStyleCnt="4"/>
      <dgm:spPr/>
    </dgm:pt>
    <dgm:pt modelId="{D7A16583-2555-49B3-A9EE-98F1E60C0FF1}" type="pres">
      <dgm:prSet presAssocID="{64A24F98-A53F-481E-BD15-58B4F4E6F9D3}" presName="vertSpace3" presStyleLbl="node1" presStyleIdx="1" presStyleCnt="4"/>
      <dgm:spPr/>
    </dgm:pt>
    <dgm:pt modelId="{D49CD29A-5F29-4141-8691-648F4C56AD77}" type="pres">
      <dgm:prSet presAssocID="{64A24F98-A53F-481E-BD15-58B4F4E6F9D3}" presName="circle3" presStyleLbl="node1" presStyleIdx="2" presStyleCnt="4" custLinFactNeighborX="-1827" custLinFactNeighborY="1208"/>
      <dgm:spPr/>
    </dgm:pt>
    <dgm:pt modelId="{4DE8C5A0-37AD-4B8E-8C9D-3B04F761000A}" type="pres">
      <dgm:prSet presAssocID="{64A24F98-A53F-481E-BD15-58B4F4E6F9D3}" presName="rect3" presStyleLbl="alignAcc1" presStyleIdx="2" presStyleCnt="4"/>
      <dgm:spPr/>
    </dgm:pt>
    <dgm:pt modelId="{946DD7EE-B84F-4721-9E1D-171AAB896879}" type="pres">
      <dgm:prSet presAssocID="{D8A1E0C8-EA39-4C8D-80C0-EE284CEF9481}" presName="vertSpace4" presStyleLbl="node1" presStyleIdx="2" presStyleCnt="4"/>
      <dgm:spPr/>
    </dgm:pt>
    <dgm:pt modelId="{7848DF99-22DB-40EA-9300-8B705CE65B1A}" type="pres">
      <dgm:prSet presAssocID="{D8A1E0C8-EA39-4C8D-80C0-EE284CEF9481}" presName="circle4" presStyleLbl="node1" presStyleIdx="3" presStyleCnt="4"/>
      <dgm:spPr/>
    </dgm:pt>
    <dgm:pt modelId="{3DC69180-4BF6-472C-98CF-E999520A69F4}" type="pres">
      <dgm:prSet presAssocID="{D8A1E0C8-EA39-4C8D-80C0-EE284CEF9481}" presName="rect4" presStyleLbl="alignAcc1" presStyleIdx="3" presStyleCnt="4"/>
      <dgm:spPr/>
    </dgm:pt>
    <dgm:pt modelId="{B870997F-7806-480B-B273-95BB6A915FCF}" type="pres">
      <dgm:prSet presAssocID="{C5AEC88D-8A96-4169-A318-002B3D648B77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C2F0DD76-FF15-4C63-8174-9356082A157E}" type="pres">
      <dgm:prSet presAssocID="{BC01EBB9-CB7E-4278-A1C1-4FF1DB2AA944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2E133773-9A4D-4F24-A6F7-8804680D1D60}" type="pres">
      <dgm:prSet presAssocID="{64A24F98-A53F-481E-BD15-58B4F4E6F9D3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B5D5AEB0-76FE-48F2-A87E-E2B43B1BA815}" type="pres">
      <dgm:prSet presAssocID="{D8A1E0C8-EA39-4C8D-80C0-EE284CEF9481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E1E9CC08-8710-4348-A9BB-A6FA8851046B}" type="presOf" srcId="{64A24F98-A53F-481E-BD15-58B4F4E6F9D3}" destId="{4DE8C5A0-37AD-4B8E-8C9D-3B04F761000A}" srcOrd="0" destOrd="0" presId="urn:microsoft.com/office/officeart/2005/8/layout/target3"/>
    <dgm:cxn modelId="{D5A9840E-EFDA-4636-ADA0-63904A247023}" type="presOf" srcId="{BC01EBB9-CB7E-4278-A1C1-4FF1DB2AA944}" destId="{C2F0DD76-FF15-4C63-8174-9356082A157E}" srcOrd="1" destOrd="0" presId="urn:microsoft.com/office/officeart/2005/8/layout/target3"/>
    <dgm:cxn modelId="{1E571B3E-63E5-49ED-BA7F-D69F79C45485}" type="presOf" srcId="{C5AEC88D-8A96-4169-A318-002B3D648B77}" destId="{D471DB7A-BC76-4313-92A6-34F9C85D927C}" srcOrd="0" destOrd="0" presId="urn:microsoft.com/office/officeart/2005/8/layout/target3"/>
    <dgm:cxn modelId="{8769FF44-4B0C-49DD-9200-6601BE66E8B0}" srcId="{F309DA21-CCBC-4A67-952B-E0E8400820A1}" destId="{D8A1E0C8-EA39-4C8D-80C0-EE284CEF9481}" srcOrd="3" destOrd="0" parTransId="{1E6DC966-4542-4090-8A5F-499C24A1F335}" sibTransId="{2C9CAFFC-926B-4F4B-A111-C02F7CF2F7ED}"/>
    <dgm:cxn modelId="{571F3B84-0C20-4E28-9B27-D3817A6FD574}" srcId="{F309DA21-CCBC-4A67-952B-E0E8400820A1}" destId="{C5AEC88D-8A96-4169-A318-002B3D648B77}" srcOrd="0" destOrd="0" parTransId="{5E72BDEA-5CEC-462B-921B-E72FCB439753}" sibTransId="{808F9E1B-FFBE-4522-8BC5-1A89F4409FAC}"/>
    <dgm:cxn modelId="{6D401A95-FE38-4719-A14E-0E60D2ACDEDC}" srcId="{F309DA21-CCBC-4A67-952B-E0E8400820A1}" destId="{64A24F98-A53F-481E-BD15-58B4F4E6F9D3}" srcOrd="2" destOrd="0" parTransId="{6B38F79E-FC30-409F-8D7B-BB9294C3FAF0}" sibTransId="{E498FD30-1E87-4281-8883-28C3165AE5B3}"/>
    <dgm:cxn modelId="{A98A3C9A-A6AB-4E63-8C84-AE8C431A7346}" srcId="{F309DA21-CCBC-4A67-952B-E0E8400820A1}" destId="{BC01EBB9-CB7E-4278-A1C1-4FF1DB2AA944}" srcOrd="1" destOrd="0" parTransId="{749F6E30-EB94-4D5C-AB28-E558E49B6B73}" sibTransId="{88AA3AB7-9DCD-4C8F-B892-D9041B1FA092}"/>
    <dgm:cxn modelId="{625593B9-AB60-40DA-A51C-6EC70A935E86}" type="presOf" srcId="{BC01EBB9-CB7E-4278-A1C1-4FF1DB2AA944}" destId="{3E883C14-7158-4B36-BAF7-D06F0F64EA4B}" srcOrd="0" destOrd="0" presId="urn:microsoft.com/office/officeart/2005/8/layout/target3"/>
    <dgm:cxn modelId="{6BC3A3BD-FD05-462E-BD50-EADA55031ADC}" type="presOf" srcId="{64A24F98-A53F-481E-BD15-58B4F4E6F9D3}" destId="{2E133773-9A4D-4F24-A6F7-8804680D1D60}" srcOrd="1" destOrd="0" presId="urn:microsoft.com/office/officeart/2005/8/layout/target3"/>
    <dgm:cxn modelId="{127825DC-194C-41A3-B0CD-DE622B46B622}" type="presOf" srcId="{C5AEC88D-8A96-4169-A318-002B3D648B77}" destId="{B870997F-7806-480B-B273-95BB6A915FCF}" srcOrd="1" destOrd="0" presId="urn:microsoft.com/office/officeart/2005/8/layout/target3"/>
    <dgm:cxn modelId="{3F7CC0E9-F57C-4EF8-80DD-A3349AA19B66}" type="presOf" srcId="{D8A1E0C8-EA39-4C8D-80C0-EE284CEF9481}" destId="{3DC69180-4BF6-472C-98CF-E999520A69F4}" srcOrd="0" destOrd="0" presId="urn:microsoft.com/office/officeart/2005/8/layout/target3"/>
    <dgm:cxn modelId="{8E00D4EB-AB28-4135-A3E0-47AA355E3CF4}" type="presOf" srcId="{D8A1E0C8-EA39-4C8D-80C0-EE284CEF9481}" destId="{B5D5AEB0-76FE-48F2-A87E-E2B43B1BA815}" srcOrd="1" destOrd="0" presId="urn:microsoft.com/office/officeart/2005/8/layout/target3"/>
    <dgm:cxn modelId="{FDA3A6F0-8FDE-400A-9DA6-EC8EADAC7565}" type="presOf" srcId="{F309DA21-CCBC-4A67-952B-E0E8400820A1}" destId="{BB936AA5-9042-4E2D-9F56-1E4DA459CB01}" srcOrd="0" destOrd="0" presId="urn:microsoft.com/office/officeart/2005/8/layout/target3"/>
    <dgm:cxn modelId="{704248C7-E6D4-4CC2-BA83-1437F0287FF4}" type="presParOf" srcId="{BB936AA5-9042-4E2D-9F56-1E4DA459CB01}" destId="{EFC17C0F-CD60-4FF5-80C7-8B6EDEEAE157}" srcOrd="0" destOrd="0" presId="urn:microsoft.com/office/officeart/2005/8/layout/target3"/>
    <dgm:cxn modelId="{C21E7F2B-690E-4D33-8E8D-9A5AA42F521A}" type="presParOf" srcId="{BB936AA5-9042-4E2D-9F56-1E4DA459CB01}" destId="{553B449A-BA25-4960-BA60-DFE29F76C47D}" srcOrd="1" destOrd="0" presId="urn:microsoft.com/office/officeart/2005/8/layout/target3"/>
    <dgm:cxn modelId="{004C5091-4488-4E86-A482-3FEBA383A94F}" type="presParOf" srcId="{BB936AA5-9042-4E2D-9F56-1E4DA459CB01}" destId="{D471DB7A-BC76-4313-92A6-34F9C85D927C}" srcOrd="2" destOrd="0" presId="urn:microsoft.com/office/officeart/2005/8/layout/target3"/>
    <dgm:cxn modelId="{01B9AFBC-0A5B-454B-8DB0-EE5DD3E69CF5}" type="presParOf" srcId="{BB936AA5-9042-4E2D-9F56-1E4DA459CB01}" destId="{308EEA82-0C45-4AF9-82A5-E13D94CF03C5}" srcOrd="3" destOrd="0" presId="urn:microsoft.com/office/officeart/2005/8/layout/target3"/>
    <dgm:cxn modelId="{34C47BE2-27E6-4CD5-8AC4-EC6F984CDFC0}" type="presParOf" srcId="{BB936AA5-9042-4E2D-9F56-1E4DA459CB01}" destId="{F4BBB682-DBAC-4555-888B-E5D0C703BEFB}" srcOrd="4" destOrd="0" presId="urn:microsoft.com/office/officeart/2005/8/layout/target3"/>
    <dgm:cxn modelId="{726AAD1F-FD45-40EF-8E7D-8C9B19BAADBA}" type="presParOf" srcId="{BB936AA5-9042-4E2D-9F56-1E4DA459CB01}" destId="{3E883C14-7158-4B36-BAF7-D06F0F64EA4B}" srcOrd="5" destOrd="0" presId="urn:microsoft.com/office/officeart/2005/8/layout/target3"/>
    <dgm:cxn modelId="{7A65A76B-BADC-4D7A-A46F-979BE0F3DFCE}" type="presParOf" srcId="{BB936AA5-9042-4E2D-9F56-1E4DA459CB01}" destId="{D7A16583-2555-49B3-A9EE-98F1E60C0FF1}" srcOrd="6" destOrd="0" presId="urn:microsoft.com/office/officeart/2005/8/layout/target3"/>
    <dgm:cxn modelId="{1FFCA54D-A4C6-4685-AA05-47F7AD7D78F1}" type="presParOf" srcId="{BB936AA5-9042-4E2D-9F56-1E4DA459CB01}" destId="{D49CD29A-5F29-4141-8691-648F4C56AD77}" srcOrd="7" destOrd="0" presId="urn:microsoft.com/office/officeart/2005/8/layout/target3"/>
    <dgm:cxn modelId="{1AE8A993-8BF8-4346-862F-7BF159F23628}" type="presParOf" srcId="{BB936AA5-9042-4E2D-9F56-1E4DA459CB01}" destId="{4DE8C5A0-37AD-4B8E-8C9D-3B04F761000A}" srcOrd="8" destOrd="0" presId="urn:microsoft.com/office/officeart/2005/8/layout/target3"/>
    <dgm:cxn modelId="{5BA363D8-EB93-421C-BA76-27D1663822A2}" type="presParOf" srcId="{BB936AA5-9042-4E2D-9F56-1E4DA459CB01}" destId="{946DD7EE-B84F-4721-9E1D-171AAB896879}" srcOrd="9" destOrd="0" presId="urn:microsoft.com/office/officeart/2005/8/layout/target3"/>
    <dgm:cxn modelId="{0139A58B-9B8C-4BD2-84F2-4CAA63F94AE2}" type="presParOf" srcId="{BB936AA5-9042-4E2D-9F56-1E4DA459CB01}" destId="{7848DF99-22DB-40EA-9300-8B705CE65B1A}" srcOrd="10" destOrd="0" presId="urn:microsoft.com/office/officeart/2005/8/layout/target3"/>
    <dgm:cxn modelId="{5ABB0689-2777-41C6-B71E-ADB0054B162B}" type="presParOf" srcId="{BB936AA5-9042-4E2D-9F56-1E4DA459CB01}" destId="{3DC69180-4BF6-472C-98CF-E999520A69F4}" srcOrd="11" destOrd="0" presId="urn:microsoft.com/office/officeart/2005/8/layout/target3"/>
    <dgm:cxn modelId="{46B4D528-59B1-41D2-8D91-FD3B52B57893}" type="presParOf" srcId="{BB936AA5-9042-4E2D-9F56-1E4DA459CB01}" destId="{B870997F-7806-480B-B273-95BB6A915FCF}" srcOrd="12" destOrd="0" presId="urn:microsoft.com/office/officeart/2005/8/layout/target3"/>
    <dgm:cxn modelId="{7382C304-EE47-4644-99C7-AF2A8BF881B8}" type="presParOf" srcId="{BB936AA5-9042-4E2D-9F56-1E4DA459CB01}" destId="{C2F0DD76-FF15-4C63-8174-9356082A157E}" srcOrd="13" destOrd="0" presId="urn:microsoft.com/office/officeart/2005/8/layout/target3"/>
    <dgm:cxn modelId="{A4B6745E-E6E8-4582-A06D-CA445C1C38C5}" type="presParOf" srcId="{BB936AA5-9042-4E2D-9F56-1E4DA459CB01}" destId="{2E133773-9A4D-4F24-A6F7-8804680D1D60}" srcOrd="14" destOrd="0" presId="urn:microsoft.com/office/officeart/2005/8/layout/target3"/>
    <dgm:cxn modelId="{34A742B5-D3C6-469A-9DB3-F12F4DB32175}" type="presParOf" srcId="{BB936AA5-9042-4E2D-9F56-1E4DA459CB01}" destId="{B5D5AEB0-76FE-48F2-A87E-E2B43B1BA815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2905E20-0D55-498A-B96A-911E190010AF}" type="doc">
      <dgm:prSet loTypeId="urn:microsoft.com/office/officeart/2005/8/layout/list1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0FDB77B-5A5F-458B-A6B7-D086EEFCA2B9}">
      <dgm:prSet/>
      <dgm:spPr/>
      <dgm:t>
        <a:bodyPr/>
        <a:lstStyle/>
        <a:p>
          <a:r>
            <a:rPr lang="en-US" baseline="0"/>
            <a:t>Key Question  = How Well does my Model Perform?</a:t>
          </a:r>
          <a:endParaRPr lang="en-US"/>
        </a:p>
      </dgm:t>
    </dgm:pt>
    <dgm:pt modelId="{C6357E7B-A8CE-4FB7-BD23-7E0312892975}" type="parTrans" cxnId="{028C7352-9494-4D7B-871F-3C29F6EC8CBB}">
      <dgm:prSet/>
      <dgm:spPr/>
      <dgm:t>
        <a:bodyPr/>
        <a:lstStyle/>
        <a:p>
          <a:endParaRPr lang="en-US"/>
        </a:p>
      </dgm:t>
    </dgm:pt>
    <dgm:pt modelId="{31D25A2A-6807-4052-8615-01094A1FA383}" type="sibTrans" cxnId="{028C7352-9494-4D7B-871F-3C29F6EC8CBB}">
      <dgm:prSet/>
      <dgm:spPr/>
      <dgm:t>
        <a:bodyPr/>
        <a:lstStyle/>
        <a:p>
          <a:endParaRPr lang="en-US"/>
        </a:p>
      </dgm:t>
    </dgm:pt>
    <dgm:pt modelId="{6F9498D5-A53C-4E41-B89D-914B7B0ABD07}">
      <dgm:prSet/>
      <dgm:spPr/>
      <dgm:t>
        <a:bodyPr/>
        <a:lstStyle/>
        <a:p>
          <a:r>
            <a:rPr lang="en-US" i="1" baseline="0" dirty="0" err="1"/>
            <a:t>Backtesting</a:t>
          </a:r>
          <a:endParaRPr lang="en-US" dirty="0"/>
        </a:p>
      </dgm:t>
    </dgm:pt>
    <dgm:pt modelId="{F110ED9A-FCEB-4A71-8BCE-358C0A0C7427}" type="parTrans" cxnId="{71041529-D47F-42E3-A9EE-10BB9666672E}">
      <dgm:prSet/>
      <dgm:spPr/>
      <dgm:t>
        <a:bodyPr/>
        <a:lstStyle/>
        <a:p>
          <a:endParaRPr lang="en-US"/>
        </a:p>
      </dgm:t>
    </dgm:pt>
    <dgm:pt modelId="{A37282FA-61BB-42D1-8D52-CE096757757F}" type="sibTrans" cxnId="{71041529-D47F-42E3-A9EE-10BB9666672E}">
      <dgm:prSet/>
      <dgm:spPr/>
      <dgm:t>
        <a:bodyPr/>
        <a:lstStyle/>
        <a:p>
          <a:endParaRPr lang="en-US"/>
        </a:p>
      </dgm:t>
    </dgm:pt>
    <dgm:pt modelId="{E4B99B33-4E43-456E-8E83-2BF1E9363551}">
      <dgm:prSet/>
      <dgm:spPr/>
      <dgm:t>
        <a:bodyPr/>
        <a:lstStyle/>
        <a:p>
          <a:r>
            <a:rPr lang="en-US" i="1" baseline="0" dirty="0"/>
            <a:t>Comparison to Baseline</a:t>
          </a:r>
          <a:endParaRPr lang="en-US" dirty="0"/>
        </a:p>
      </dgm:t>
    </dgm:pt>
    <dgm:pt modelId="{30463791-F1AD-4783-8A0C-BE7E522833EB}" type="parTrans" cxnId="{0F27D350-F70B-4DE3-9BBF-6021DBF21174}">
      <dgm:prSet/>
      <dgm:spPr/>
      <dgm:t>
        <a:bodyPr/>
        <a:lstStyle/>
        <a:p>
          <a:endParaRPr lang="en-US"/>
        </a:p>
      </dgm:t>
    </dgm:pt>
    <dgm:pt modelId="{A2219527-C6C2-4E71-89A8-85DEAB602864}" type="sibTrans" cxnId="{0F27D350-F70B-4DE3-9BBF-6021DBF21174}">
      <dgm:prSet/>
      <dgm:spPr/>
      <dgm:t>
        <a:bodyPr/>
        <a:lstStyle/>
        <a:p>
          <a:endParaRPr lang="en-US"/>
        </a:p>
      </dgm:t>
    </dgm:pt>
    <dgm:pt modelId="{4AE9A899-4336-4C82-8316-D8CF2DFEEA99}">
      <dgm:prSet/>
      <dgm:spPr/>
      <dgm:t>
        <a:bodyPr/>
        <a:lstStyle/>
        <a:p>
          <a:r>
            <a:rPr lang="en-US" baseline="0"/>
            <a:t>Regression Evaluation:</a:t>
          </a:r>
          <a:endParaRPr lang="en-US"/>
        </a:p>
      </dgm:t>
    </dgm:pt>
    <dgm:pt modelId="{23FDE6DE-32E8-4482-8059-C20A09BA1869}" type="parTrans" cxnId="{E21D4BF9-7537-4C76-8170-DA6CEED7653B}">
      <dgm:prSet/>
      <dgm:spPr/>
      <dgm:t>
        <a:bodyPr/>
        <a:lstStyle/>
        <a:p>
          <a:endParaRPr lang="en-US"/>
        </a:p>
      </dgm:t>
    </dgm:pt>
    <dgm:pt modelId="{C473B3EC-3C24-4896-9756-8F20ABD6209E}" type="sibTrans" cxnId="{E21D4BF9-7537-4C76-8170-DA6CEED7653B}">
      <dgm:prSet/>
      <dgm:spPr/>
      <dgm:t>
        <a:bodyPr/>
        <a:lstStyle/>
        <a:p>
          <a:endParaRPr lang="en-US"/>
        </a:p>
      </dgm:t>
    </dgm:pt>
    <dgm:pt modelId="{F6611EA6-8FAF-4C69-90FC-542C6FC167AC}">
      <dgm:prSet/>
      <dgm:spPr/>
      <dgm:t>
        <a:bodyPr/>
        <a:lstStyle/>
        <a:p>
          <a:r>
            <a:rPr lang="en-US" i="1" baseline="0"/>
            <a:t>Accuracy (Logistic)</a:t>
          </a:r>
          <a:endParaRPr lang="en-US"/>
        </a:p>
      </dgm:t>
    </dgm:pt>
    <dgm:pt modelId="{66A5350A-873C-4B24-BCF5-D2F071398762}" type="parTrans" cxnId="{3B21B3F9-2436-4E33-8DAB-B4BF1896EDC2}">
      <dgm:prSet/>
      <dgm:spPr/>
      <dgm:t>
        <a:bodyPr/>
        <a:lstStyle/>
        <a:p>
          <a:endParaRPr lang="en-US"/>
        </a:p>
      </dgm:t>
    </dgm:pt>
    <dgm:pt modelId="{3E78188A-B15A-4D2E-A5B6-708BCF1839CA}" type="sibTrans" cxnId="{3B21B3F9-2436-4E33-8DAB-B4BF1896EDC2}">
      <dgm:prSet/>
      <dgm:spPr/>
      <dgm:t>
        <a:bodyPr/>
        <a:lstStyle/>
        <a:p>
          <a:endParaRPr lang="en-US"/>
        </a:p>
      </dgm:t>
    </dgm:pt>
    <dgm:pt modelId="{5B63DBEF-FFFD-4931-A841-133D860A213A}">
      <dgm:prSet/>
      <dgm:spPr/>
      <dgm:t>
        <a:bodyPr/>
        <a:lstStyle/>
        <a:p>
          <a:r>
            <a:rPr lang="en-US" i="1" baseline="0"/>
            <a:t>Adjusted R²(Linear)</a:t>
          </a:r>
          <a:br>
            <a:rPr lang="en-US" i="1" baseline="0"/>
          </a:br>
          <a:endParaRPr lang="en-US"/>
        </a:p>
      </dgm:t>
    </dgm:pt>
    <dgm:pt modelId="{38365C02-B9B2-4C16-BBDA-1E03BE135ECF}" type="parTrans" cxnId="{47328241-1618-4AE6-9138-CBDD13F6A089}">
      <dgm:prSet/>
      <dgm:spPr/>
      <dgm:t>
        <a:bodyPr/>
        <a:lstStyle/>
        <a:p>
          <a:endParaRPr lang="en-US"/>
        </a:p>
      </dgm:t>
    </dgm:pt>
    <dgm:pt modelId="{88702CFA-24C3-4121-854C-1921D6DE4204}" type="sibTrans" cxnId="{47328241-1618-4AE6-9138-CBDD13F6A089}">
      <dgm:prSet/>
      <dgm:spPr/>
      <dgm:t>
        <a:bodyPr/>
        <a:lstStyle/>
        <a:p>
          <a:endParaRPr lang="en-US"/>
        </a:p>
      </dgm:t>
    </dgm:pt>
    <dgm:pt modelId="{D9F42385-4A42-40B0-AEBD-98C490ECA102}" type="pres">
      <dgm:prSet presAssocID="{22905E20-0D55-498A-B96A-911E190010AF}" presName="linear" presStyleCnt="0">
        <dgm:presLayoutVars>
          <dgm:dir/>
          <dgm:animLvl val="lvl"/>
          <dgm:resizeHandles val="exact"/>
        </dgm:presLayoutVars>
      </dgm:prSet>
      <dgm:spPr/>
    </dgm:pt>
    <dgm:pt modelId="{9777CC74-309C-4A8C-AE0C-A1E6BDBCA090}" type="pres">
      <dgm:prSet presAssocID="{50FDB77B-5A5F-458B-A6B7-D086EEFCA2B9}" presName="parentLin" presStyleCnt="0"/>
      <dgm:spPr/>
    </dgm:pt>
    <dgm:pt modelId="{F3E51A4B-7D02-47B5-9CC8-905F111BE604}" type="pres">
      <dgm:prSet presAssocID="{50FDB77B-5A5F-458B-A6B7-D086EEFCA2B9}" presName="parentLeftMargin" presStyleLbl="node1" presStyleIdx="0" presStyleCnt="2"/>
      <dgm:spPr/>
    </dgm:pt>
    <dgm:pt modelId="{886AF479-5C8D-47C0-A7C5-7F3B2138CF1E}" type="pres">
      <dgm:prSet presAssocID="{50FDB77B-5A5F-458B-A6B7-D086EEFCA2B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E2E720A-F14B-463B-B1B0-09DA62D0A75F}" type="pres">
      <dgm:prSet presAssocID="{50FDB77B-5A5F-458B-A6B7-D086EEFCA2B9}" presName="negativeSpace" presStyleCnt="0"/>
      <dgm:spPr/>
    </dgm:pt>
    <dgm:pt modelId="{90637963-8EBE-43C0-A3C2-DDED46BF664D}" type="pres">
      <dgm:prSet presAssocID="{50FDB77B-5A5F-458B-A6B7-D086EEFCA2B9}" presName="childText" presStyleLbl="conFgAcc1" presStyleIdx="0" presStyleCnt="2">
        <dgm:presLayoutVars>
          <dgm:bulletEnabled val="1"/>
        </dgm:presLayoutVars>
      </dgm:prSet>
      <dgm:spPr/>
    </dgm:pt>
    <dgm:pt modelId="{3E661B70-F6E9-4540-800F-649643A70585}" type="pres">
      <dgm:prSet presAssocID="{31D25A2A-6807-4052-8615-01094A1FA383}" presName="spaceBetweenRectangles" presStyleCnt="0"/>
      <dgm:spPr/>
    </dgm:pt>
    <dgm:pt modelId="{98262DE8-9F89-4F87-99E6-5CEB623B4EBA}" type="pres">
      <dgm:prSet presAssocID="{4AE9A899-4336-4C82-8316-D8CF2DFEEA99}" presName="parentLin" presStyleCnt="0"/>
      <dgm:spPr/>
    </dgm:pt>
    <dgm:pt modelId="{82FCAE36-0206-4A84-BCFF-C42717C9BEA5}" type="pres">
      <dgm:prSet presAssocID="{4AE9A899-4336-4C82-8316-D8CF2DFEEA99}" presName="parentLeftMargin" presStyleLbl="node1" presStyleIdx="0" presStyleCnt="2"/>
      <dgm:spPr/>
    </dgm:pt>
    <dgm:pt modelId="{649E154D-AE98-4EF6-B49C-636F213D3EDF}" type="pres">
      <dgm:prSet presAssocID="{4AE9A899-4336-4C82-8316-D8CF2DFEEA9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87E182C-0913-44F0-A8B6-E455A41B684B}" type="pres">
      <dgm:prSet presAssocID="{4AE9A899-4336-4C82-8316-D8CF2DFEEA99}" presName="negativeSpace" presStyleCnt="0"/>
      <dgm:spPr/>
    </dgm:pt>
    <dgm:pt modelId="{1DF6AD56-6B75-4FBE-9DE2-25476EE7CB3B}" type="pres">
      <dgm:prSet presAssocID="{4AE9A899-4336-4C82-8316-D8CF2DFEEA9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1041529-D47F-42E3-A9EE-10BB9666672E}" srcId="{50FDB77B-5A5F-458B-A6B7-D086EEFCA2B9}" destId="{6F9498D5-A53C-4E41-B89D-914B7B0ABD07}" srcOrd="0" destOrd="0" parTransId="{F110ED9A-FCEB-4A71-8BCE-358C0A0C7427}" sibTransId="{A37282FA-61BB-42D1-8D52-CE096757757F}"/>
    <dgm:cxn modelId="{165A002B-EA48-4846-8830-863138ED7108}" type="presOf" srcId="{F6611EA6-8FAF-4C69-90FC-542C6FC167AC}" destId="{1DF6AD56-6B75-4FBE-9DE2-25476EE7CB3B}" srcOrd="0" destOrd="0" presId="urn:microsoft.com/office/officeart/2005/8/layout/list1"/>
    <dgm:cxn modelId="{27ED7960-C4B5-41F9-842C-CC18C655C274}" type="presOf" srcId="{5B63DBEF-FFFD-4931-A841-133D860A213A}" destId="{1DF6AD56-6B75-4FBE-9DE2-25476EE7CB3B}" srcOrd="0" destOrd="1" presId="urn:microsoft.com/office/officeart/2005/8/layout/list1"/>
    <dgm:cxn modelId="{47328241-1618-4AE6-9138-CBDD13F6A089}" srcId="{4AE9A899-4336-4C82-8316-D8CF2DFEEA99}" destId="{5B63DBEF-FFFD-4931-A841-133D860A213A}" srcOrd="1" destOrd="0" parTransId="{38365C02-B9B2-4C16-BBDA-1E03BE135ECF}" sibTransId="{88702CFA-24C3-4121-854C-1921D6DE4204}"/>
    <dgm:cxn modelId="{E614DC49-9CFD-4209-953E-42293D5B5727}" type="presOf" srcId="{4AE9A899-4336-4C82-8316-D8CF2DFEEA99}" destId="{82FCAE36-0206-4A84-BCFF-C42717C9BEA5}" srcOrd="0" destOrd="0" presId="urn:microsoft.com/office/officeart/2005/8/layout/list1"/>
    <dgm:cxn modelId="{0F27D350-F70B-4DE3-9BBF-6021DBF21174}" srcId="{50FDB77B-5A5F-458B-A6B7-D086EEFCA2B9}" destId="{E4B99B33-4E43-456E-8E83-2BF1E9363551}" srcOrd="1" destOrd="0" parTransId="{30463791-F1AD-4783-8A0C-BE7E522833EB}" sibTransId="{A2219527-C6C2-4E71-89A8-85DEAB602864}"/>
    <dgm:cxn modelId="{028C7352-9494-4D7B-871F-3C29F6EC8CBB}" srcId="{22905E20-0D55-498A-B96A-911E190010AF}" destId="{50FDB77B-5A5F-458B-A6B7-D086EEFCA2B9}" srcOrd="0" destOrd="0" parTransId="{C6357E7B-A8CE-4FB7-BD23-7E0312892975}" sibTransId="{31D25A2A-6807-4052-8615-01094A1FA383}"/>
    <dgm:cxn modelId="{63908859-55F4-444D-A9C9-3CBF8576E9EA}" type="presOf" srcId="{50FDB77B-5A5F-458B-A6B7-D086EEFCA2B9}" destId="{F3E51A4B-7D02-47B5-9CC8-905F111BE604}" srcOrd="0" destOrd="0" presId="urn:microsoft.com/office/officeart/2005/8/layout/list1"/>
    <dgm:cxn modelId="{FB92EDBC-EF1D-481C-B7DC-A8591D2AC93F}" type="presOf" srcId="{22905E20-0D55-498A-B96A-911E190010AF}" destId="{D9F42385-4A42-40B0-AEBD-98C490ECA102}" srcOrd="0" destOrd="0" presId="urn:microsoft.com/office/officeart/2005/8/layout/list1"/>
    <dgm:cxn modelId="{FCEB5FDF-5DAA-426D-BBD6-01C87651A30D}" type="presOf" srcId="{E4B99B33-4E43-456E-8E83-2BF1E9363551}" destId="{90637963-8EBE-43C0-A3C2-DDED46BF664D}" srcOrd="0" destOrd="1" presId="urn:microsoft.com/office/officeart/2005/8/layout/list1"/>
    <dgm:cxn modelId="{EF0296E0-178F-4935-823D-2602F0F1E172}" type="presOf" srcId="{6F9498D5-A53C-4E41-B89D-914B7B0ABD07}" destId="{90637963-8EBE-43C0-A3C2-DDED46BF664D}" srcOrd="0" destOrd="0" presId="urn:microsoft.com/office/officeart/2005/8/layout/list1"/>
    <dgm:cxn modelId="{A7B1E7EE-1623-4317-A988-A95FDE8176F9}" type="presOf" srcId="{4AE9A899-4336-4C82-8316-D8CF2DFEEA99}" destId="{649E154D-AE98-4EF6-B49C-636F213D3EDF}" srcOrd="1" destOrd="0" presId="urn:microsoft.com/office/officeart/2005/8/layout/list1"/>
    <dgm:cxn modelId="{E21D4BF9-7537-4C76-8170-DA6CEED7653B}" srcId="{22905E20-0D55-498A-B96A-911E190010AF}" destId="{4AE9A899-4336-4C82-8316-D8CF2DFEEA99}" srcOrd="1" destOrd="0" parTransId="{23FDE6DE-32E8-4482-8059-C20A09BA1869}" sibTransId="{C473B3EC-3C24-4896-9756-8F20ABD6209E}"/>
    <dgm:cxn modelId="{3B21B3F9-2436-4E33-8DAB-B4BF1896EDC2}" srcId="{4AE9A899-4336-4C82-8316-D8CF2DFEEA99}" destId="{F6611EA6-8FAF-4C69-90FC-542C6FC167AC}" srcOrd="0" destOrd="0" parTransId="{66A5350A-873C-4B24-BCF5-D2F071398762}" sibTransId="{3E78188A-B15A-4D2E-A5B6-708BCF1839CA}"/>
    <dgm:cxn modelId="{A25F69FD-5868-4E91-B866-B8EB64EAC28B}" type="presOf" srcId="{50FDB77B-5A5F-458B-A6B7-D086EEFCA2B9}" destId="{886AF479-5C8D-47C0-A7C5-7F3B2138CF1E}" srcOrd="1" destOrd="0" presId="urn:microsoft.com/office/officeart/2005/8/layout/list1"/>
    <dgm:cxn modelId="{BC4354B9-D9A7-42C6-9A8E-FD9118ACA6AC}" type="presParOf" srcId="{D9F42385-4A42-40B0-AEBD-98C490ECA102}" destId="{9777CC74-309C-4A8C-AE0C-A1E6BDBCA090}" srcOrd="0" destOrd="0" presId="urn:microsoft.com/office/officeart/2005/8/layout/list1"/>
    <dgm:cxn modelId="{0DE08289-A1E4-4774-AB40-26D9FE94A91B}" type="presParOf" srcId="{9777CC74-309C-4A8C-AE0C-A1E6BDBCA090}" destId="{F3E51A4B-7D02-47B5-9CC8-905F111BE604}" srcOrd="0" destOrd="0" presId="urn:microsoft.com/office/officeart/2005/8/layout/list1"/>
    <dgm:cxn modelId="{C791ED9E-2285-42D5-8BFC-FDA14830E61F}" type="presParOf" srcId="{9777CC74-309C-4A8C-AE0C-A1E6BDBCA090}" destId="{886AF479-5C8D-47C0-A7C5-7F3B2138CF1E}" srcOrd="1" destOrd="0" presId="urn:microsoft.com/office/officeart/2005/8/layout/list1"/>
    <dgm:cxn modelId="{1E5E8B84-DC06-4A91-81F3-E902CC636BEC}" type="presParOf" srcId="{D9F42385-4A42-40B0-AEBD-98C490ECA102}" destId="{3E2E720A-F14B-463B-B1B0-09DA62D0A75F}" srcOrd="1" destOrd="0" presId="urn:microsoft.com/office/officeart/2005/8/layout/list1"/>
    <dgm:cxn modelId="{2FD763C9-90B6-4B4A-B8E0-1A929DDE8D1E}" type="presParOf" srcId="{D9F42385-4A42-40B0-AEBD-98C490ECA102}" destId="{90637963-8EBE-43C0-A3C2-DDED46BF664D}" srcOrd="2" destOrd="0" presId="urn:microsoft.com/office/officeart/2005/8/layout/list1"/>
    <dgm:cxn modelId="{A3438738-D1DD-4232-8287-0FAC5DD567B2}" type="presParOf" srcId="{D9F42385-4A42-40B0-AEBD-98C490ECA102}" destId="{3E661B70-F6E9-4540-800F-649643A70585}" srcOrd="3" destOrd="0" presId="urn:microsoft.com/office/officeart/2005/8/layout/list1"/>
    <dgm:cxn modelId="{C526DE1B-F36E-4B90-B16A-8BD48082505F}" type="presParOf" srcId="{D9F42385-4A42-40B0-AEBD-98C490ECA102}" destId="{98262DE8-9F89-4F87-99E6-5CEB623B4EBA}" srcOrd="4" destOrd="0" presId="urn:microsoft.com/office/officeart/2005/8/layout/list1"/>
    <dgm:cxn modelId="{6B6E1359-0ABB-4BC3-BBC4-4E7B68FF7B8D}" type="presParOf" srcId="{98262DE8-9F89-4F87-99E6-5CEB623B4EBA}" destId="{82FCAE36-0206-4A84-BCFF-C42717C9BEA5}" srcOrd="0" destOrd="0" presId="urn:microsoft.com/office/officeart/2005/8/layout/list1"/>
    <dgm:cxn modelId="{F43BBB49-9B07-4732-B8A6-1B380C0F0EEC}" type="presParOf" srcId="{98262DE8-9F89-4F87-99E6-5CEB623B4EBA}" destId="{649E154D-AE98-4EF6-B49C-636F213D3EDF}" srcOrd="1" destOrd="0" presId="urn:microsoft.com/office/officeart/2005/8/layout/list1"/>
    <dgm:cxn modelId="{FFD40E34-64A4-4CB2-BDB8-114937AA563C}" type="presParOf" srcId="{D9F42385-4A42-40B0-AEBD-98C490ECA102}" destId="{887E182C-0913-44F0-A8B6-E455A41B684B}" srcOrd="5" destOrd="0" presId="urn:microsoft.com/office/officeart/2005/8/layout/list1"/>
    <dgm:cxn modelId="{FAEE40F1-112E-4F81-9109-AA458351BFC9}" type="presParOf" srcId="{D9F42385-4A42-40B0-AEBD-98C490ECA102}" destId="{1DF6AD56-6B75-4FBE-9DE2-25476EE7CB3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D0DFA-AA9D-475A-868A-C83A1A95CBF1}">
      <dsp:nvSpPr>
        <dsp:cNvPr id="0" name=""/>
        <dsp:cNvSpPr/>
      </dsp:nvSpPr>
      <dsp:spPr>
        <a:xfrm>
          <a:off x="282169" y="944034"/>
          <a:ext cx="882474" cy="882474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32D1F-D41A-431F-8E94-61C010F68DB5}">
      <dsp:nvSpPr>
        <dsp:cNvPr id="0" name=""/>
        <dsp:cNvSpPr/>
      </dsp:nvSpPr>
      <dsp:spPr>
        <a:xfrm>
          <a:off x="229580" y="901349"/>
          <a:ext cx="987652" cy="96784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3000" r="-23000"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7E8CBB-4C2C-4841-9B41-F11EC85282C0}">
      <dsp:nvSpPr>
        <dsp:cNvPr id="0" name=""/>
        <dsp:cNvSpPr/>
      </dsp:nvSpPr>
      <dsp:spPr>
        <a:xfrm>
          <a:off x="66" y="2101378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 dirty="0"/>
            <a:t>Intro</a:t>
          </a:r>
          <a:endParaRPr lang="en-US" sz="1700" kern="1200" dirty="0"/>
        </a:p>
      </dsp:txBody>
      <dsp:txXfrm>
        <a:off x="66" y="2101378"/>
        <a:ext cx="1446679" cy="578671"/>
      </dsp:txXfrm>
    </dsp:sp>
    <dsp:sp modelId="{E544CE31-6287-4C2D-A1AA-711EC83262DC}">
      <dsp:nvSpPr>
        <dsp:cNvPr id="0" name=""/>
        <dsp:cNvSpPr/>
      </dsp:nvSpPr>
      <dsp:spPr>
        <a:xfrm>
          <a:off x="1982017" y="922692"/>
          <a:ext cx="882474" cy="882474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537EE-95EE-441A-AFA1-334FAA91E3C1}">
      <dsp:nvSpPr>
        <dsp:cNvPr id="0" name=""/>
        <dsp:cNvSpPr/>
      </dsp:nvSpPr>
      <dsp:spPr>
        <a:xfrm>
          <a:off x="2170086" y="1110760"/>
          <a:ext cx="506337" cy="50633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80964-6625-47C4-8D54-40FF27E20F31}">
      <dsp:nvSpPr>
        <dsp:cNvPr id="0" name=""/>
        <dsp:cNvSpPr/>
      </dsp:nvSpPr>
      <dsp:spPr>
        <a:xfrm>
          <a:off x="1699915" y="2080035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A brief Introduction </a:t>
          </a:r>
          <a:endParaRPr lang="en-US" sz="1700" kern="1200" dirty="0"/>
        </a:p>
      </dsp:txBody>
      <dsp:txXfrm>
        <a:off x="1699915" y="2080035"/>
        <a:ext cx="1446679" cy="578671"/>
      </dsp:txXfrm>
    </dsp:sp>
    <dsp:sp modelId="{15941A4C-B012-4135-9B72-09EBACB10C61}">
      <dsp:nvSpPr>
        <dsp:cNvPr id="0" name=""/>
        <dsp:cNvSpPr/>
      </dsp:nvSpPr>
      <dsp:spPr>
        <a:xfrm>
          <a:off x="3681866" y="922692"/>
          <a:ext cx="882474" cy="882474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263DE-A1B9-45DA-958E-0CB793880CE2}">
      <dsp:nvSpPr>
        <dsp:cNvPr id="0" name=""/>
        <dsp:cNvSpPr/>
      </dsp:nvSpPr>
      <dsp:spPr>
        <a:xfrm>
          <a:off x="3869934" y="1110760"/>
          <a:ext cx="506337" cy="50633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BCD4C-66F7-4CC6-A636-08F8446F619F}">
      <dsp:nvSpPr>
        <dsp:cNvPr id="0" name=""/>
        <dsp:cNvSpPr/>
      </dsp:nvSpPr>
      <dsp:spPr>
        <a:xfrm>
          <a:off x="3399763" y="2080035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Research Questions</a:t>
          </a:r>
          <a:endParaRPr lang="en-US" sz="1700" kern="1200" dirty="0"/>
        </a:p>
      </dsp:txBody>
      <dsp:txXfrm>
        <a:off x="3399763" y="2080035"/>
        <a:ext cx="1446679" cy="578671"/>
      </dsp:txXfrm>
    </dsp:sp>
    <dsp:sp modelId="{AE81D550-46DC-40AB-90D2-F3819E01DF89}">
      <dsp:nvSpPr>
        <dsp:cNvPr id="0" name=""/>
        <dsp:cNvSpPr/>
      </dsp:nvSpPr>
      <dsp:spPr>
        <a:xfrm>
          <a:off x="5381715" y="922692"/>
          <a:ext cx="882474" cy="882474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663264-1319-4A4E-A6ED-043C242906E8}">
      <dsp:nvSpPr>
        <dsp:cNvPr id="0" name=""/>
        <dsp:cNvSpPr/>
      </dsp:nvSpPr>
      <dsp:spPr>
        <a:xfrm>
          <a:off x="5569783" y="1110760"/>
          <a:ext cx="506337" cy="506337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5849A-4CAD-41A3-9386-0115DA9C3562}">
      <dsp:nvSpPr>
        <dsp:cNvPr id="0" name=""/>
        <dsp:cNvSpPr/>
      </dsp:nvSpPr>
      <dsp:spPr>
        <a:xfrm>
          <a:off x="5099612" y="2080035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Dataset Overview</a:t>
          </a:r>
        </a:p>
      </dsp:txBody>
      <dsp:txXfrm>
        <a:off x="5099612" y="2080035"/>
        <a:ext cx="1446679" cy="578671"/>
      </dsp:txXfrm>
    </dsp:sp>
    <dsp:sp modelId="{07835483-A6B5-4126-8104-C6CEBCC4AEA0}">
      <dsp:nvSpPr>
        <dsp:cNvPr id="0" name=""/>
        <dsp:cNvSpPr/>
      </dsp:nvSpPr>
      <dsp:spPr>
        <a:xfrm>
          <a:off x="7081563" y="922692"/>
          <a:ext cx="882474" cy="882474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CECA8-7A6C-43E3-95D2-FA487D666BB0}">
      <dsp:nvSpPr>
        <dsp:cNvPr id="0" name=""/>
        <dsp:cNvSpPr/>
      </dsp:nvSpPr>
      <dsp:spPr>
        <a:xfrm>
          <a:off x="7269632" y="1110760"/>
          <a:ext cx="506337" cy="506337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795CFB-ECBE-49F2-A2F6-421FA5F00A2D}">
      <dsp:nvSpPr>
        <dsp:cNvPr id="0" name=""/>
        <dsp:cNvSpPr/>
      </dsp:nvSpPr>
      <dsp:spPr>
        <a:xfrm>
          <a:off x="6799461" y="2080035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/>
            <a:t>Approach and Methods</a:t>
          </a:r>
          <a:endParaRPr lang="en-US" sz="1700" kern="1200"/>
        </a:p>
      </dsp:txBody>
      <dsp:txXfrm>
        <a:off x="6799461" y="2080035"/>
        <a:ext cx="1446679" cy="578671"/>
      </dsp:txXfrm>
    </dsp:sp>
    <dsp:sp modelId="{5271ED04-F717-4763-AC72-E2D2ECE7CFF1}">
      <dsp:nvSpPr>
        <dsp:cNvPr id="0" name=""/>
        <dsp:cNvSpPr/>
      </dsp:nvSpPr>
      <dsp:spPr>
        <a:xfrm>
          <a:off x="8781412" y="922692"/>
          <a:ext cx="882474" cy="882474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0E6DA-3395-41D7-A8E4-E426B8D4D017}">
      <dsp:nvSpPr>
        <dsp:cNvPr id="0" name=""/>
        <dsp:cNvSpPr/>
      </dsp:nvSpPr>
      <dsp:spPr>
        <a:xfrm>
          <a:off x="8969480" y="1110760"/>
          <a:ext cx="506337" cy="506337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FE4BF-07AD-471D-A914-A2763CDCE715}">
      <dsp:nvSpPr>
        <dsp:cNvPr id="0" name=""/>
        <dsp:cNvSpPr/>
      </dsp:nvSpPr>
      <dsp:spPr>
        <a:xfrm>
          <a:off x="8499309" y="2080035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/>
            <a:t>Outlook</a:t>
          </a:r>
          <a:endParaRPr lang="en-US" sz="1700" kern="1200"/>
        </a:p>
      </dsp:txBody>
      <dsp:txXfrm>
        <a:off x="8499309" y="2080035"/>
        <a:ext cx="1446679" cy="5786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37D7A-17AC-474D-AD16-E5F42F1FD681}">
      <dsp:nvSpPr>
        <dsp:cNvPr id="0" name=""/>
        <dsp:cNvSpPr/>
      </dsp:nvSpPr>
      <dsp:spPr>
        <a:xfrm>
          <a:off x="-4177647" y="-641060"/>
          <a:ext cx="4977820" cy="4977820"/>
        </a:xfrm>
        <a:prstGeom prst="blockArc">
          <a:avLst>
            <a:gd name="adj1" fmla="val 18900000"/>
            <a:gd name="adj2" fmla="val 2700000"/>
            <a:gd name="adj3" fmla="val 434"/>
          </a:avLst>
        </a:pr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3F1BBA-EDE5-4778-BE88-B26777267C54}">
      <dsp:nvSpPr>
        <dsp:cNvPr id="0" name=""/>
        <dsp:cNvSpPr/>
      </dsp:nvSpPr>
      <dsp:spPr>
        <a:xfrm>
          <a:off x="419245" y="284125"/>
          <a:ext cx="9663711" cy="5685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28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noProof="0" dirty="0"/>
            <a:t>The Basics of Price Building</a:t>
          </a:r>
          <a:endParaRPr lang="en-US" sz="3100" kern="1200" noProof="0" dirty="0"/>
        </a:p>
      </dsp:txBody>
      <dsp:txXfrm>
        <a:off x="419245" y="284125"/>
        <a:ext cx="9663711" cy="568546"/>
      </dsp:txXfrm>
    </dsp:sp>
    <dsp:sp modelId="{DA54F945-9858-4497-931D-2DFC23F68BA0}">
      <dsp:nvSpPr>
        <dsp:cNvPr id="0" name=""/>
        <dsp:cNvSpPr/>
      </dsp:nvSpPr>
      <dsp:spPr>
        <a:xfrm>
          <a:off x="63903" y="213057"/>
          <a:ext cx="710683" cy="7106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29D8D-E52A-4451-8926-8824D282E004}">
      <dsp:nvSpPr>
        <dsp:cNvPr id="0" name=""/>
        <dsp:cNvSpPr/>
      </dsp:nvSpPr>
      <dsp:spPr>
        <a:xfrm>
          <a:off x="745205" y="1137092"/>
          <a:ext cx="9337750" cy="5685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28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noProof="0" dirty="0"/>
            <a:t>Efficient Market Hypothesis (EMH)</a:t>
          </a:r>
          <a:endParaRPr lang="en-US" sz="3100" kern="1200" noProof="0" dirty="0"/>
        </a:p>
      </dsp:txBody>
      <dsp:txXfrm>
        <a:off x="745205" y="1137092"/>
        <a:ext cx="9337750" cy="568546"/>
      </dsp:txXfrm>
    </dsp:sp>
    <dsp:sp modelId="{701526DF-D598-4333-B980-14999FBA66B6}">
      <dsp:nvSpPr>
        <dsp:cNvPr id="0" name=""/>
        <dsp:cNvSpPr/>
      </dsp:nvSpPr>
      <dsp:spPr>
        <a:xfrm>
          <a:off x="389864" y="1066024"/>
          <a:ext cx="710683" cy="7106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B96B86-6FC2-4B75-A2E9-417EFA466A71}">
      <dsp:nvSpPr>
        <dsp:cNvPr id="0" name=""/>
        <dsp:cNvSpPr/>
      </dsp:nvSpPr>
      <dsp:spPr>
        <a:xfrm>
          <a:off x="745205" y="1990060"/>
          <a:ext cx="9337750" cy="56854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28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noProof="0" dirty="0"/>
            <a:t>Reserve Banks &amp; Monetary Policy</a:t>
          </a:r>
          <a:endParaRPr lang="en-US" sz="3100" b="0" kern="1200" noProof="0" dirty="0"/>
        </a:p>
      </dsp:txBody>
      <dsp:txXfrm>
        <a:off x="745205" y="1990060"/>
        <a:ext cx="9337750" cy="568546"/>
      </dsp:txXfrm>
    </dsp:sp>
    <dsp:sp modelId="{257B2046-DC90-4777-B2ED-3D7DE1DF316A}">
      <dsp:nvSpPr>
        <dsp:cNvPr id="0" name=""/>
        <dsp:cNvSpPr/>
      </dsp:nvSpPr>
      <dsp:spPr>
        <a:xfrm>
          <a:off x="389864" y="1918992"/>
          <a:ext cx="710683" cy="7106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A87472-62F9-4081-A937-C3A3565A7DF4}">
      <dsp:nvSpPr>
        <dsp:cNvPr id="0" name=""/>
        <dsp:cNvSpPr/>
      </dsp:nvSpPr>
      <dsp:spPr>
        <a:xfrm>
          <a:off x="419245" y="2843028"/>
          <a:ext cx="9663711" cy="5685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28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noProof="0" dirty="0"/>
            <a:t>The Role of Institutional Investors</a:t>
          </a:r>
          <a:r>
            <a:rPr lang="en-US" sz="3100" b="0" i="0" kern="1200" baseline="30000" noProof="0" dirty="0"/>
            <a:t>1</a:t>
          </a:r>
          <a:endParaRPr lang="en-US" sz="3100" kern="1200" noProof="0" dirty="0"/>
        </a:p>
      </dsp:txBody>
      <dsp:txXfrm>
        <a:off x="419245" y="2843028"/>
        <a:ext cx="9663711" cy="568546"/>
      </dsp:txXfrm>
    </dsp:sp>
    <dsp:sp modelId="{22CC0F3D-B7AE-4F66-ABD5-973CFD8B5362}">
      <dsp:nvSpPr>
        <dsp:cNvPr id="0" name=""/>
        <dsp:cNvSpPr/>
      </dsp:nvSpPr>
      <dsp:spPr>
        <a:xfrm>
          <a:off x="63903" y="2771959"/>
          <a:ext cx="710683" cy="7106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7CC413-83DE-450B-AE64-A6959718BCDF}">
      <dsp:nvSpPr>
        <dsp:cNvPr id="0" name=""/>
        <dsp:cNvSpPr/>
      </dsp:nvSpPr>
      <dsp:spPr>
        <a:xfrm>
          <a:off x="0" y="0"/>
          <a:ext cx="3905776" cy="6446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noProof="0" dirty="0"/>
            <a:t>Behavioral Biases</a:t>
          </a:r>
          <a:endParaRPr lang="en-US" sz="2200" kern="1200" noProof="0" dirty="0"/>
        </a:p>
      </dsp:txBody>
      <dsp:txXfrm>
        <a:off x="18881" y="18881"/>
        <a:ext cx="3134722" cy="606890"/>
      </dsp:txXfrm>
    </dsp:sp>
    <dsp:sp modelId="{B829E847-2BB2-498A-9A92-096E78CC9904}">
      <dsp:nvSpPr>
        <dsp:cNvPr id="0" name=""/>
        <dsp:cNvSpPr/>
      </dsp:nvSpPr>
      <dsp:spPr>
        <a:xfrm>
          <a:off x="291665" y="734187"/>
          <a:ext cx="3905776" cy="6446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2208089"/>
                <a:satOff val="7189"/>
                <a:lumOff val="25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2208089"/>
                <a:satOff val="7189"/>
                <a:lumOff val="25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2208089"/>
                <a:satOff val="7189"/>
                <a:lumOff val="25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noProof="0" dirty="0"/>
            <a:t>Macroeconomic Shocks	</a:t>
          </a:r>
          <a:endParaRPr lang="en-US" sz="2200" kern="1200" noProof="0" dirty="0"/>
        </a:p>
      </dsp:txBody>
      <dsp:txXfrm>
        <a:off x="310546" y="753068"/>
        <a:ext cx="3157325" cy="606890"/>
      </dsp:txXfrm>
    </dsp:sp>
    <dsp:sp modelId="{D005D649-D6DC-4893-85CA-08EDD2DBBE6C}">
      <dsp:nvSpPr>
        <dsp:cNvPr id="0" name=""/>
        <dsp:cNvSpPr/>
      </dsp:nvSpPr>
      <dsp:spPr>
        <a:xfrm>
          <a:off x="583330" y="1468374"/>
          <a:ext cx="3905776" cy="6446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4416178"/>
                <a:satOff val="14379"/>
                <a:lumOff val="5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4416178"/>
                <a:satOff val="14379"/>
                <a:lumOff val="5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4416178"/>
                <a:satOff val="14379"/>
                <a:lumOff val="5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noProof="0" dirty="0"/>
            <a:t>Structural Barriers	</a:t>
          </a:r>
          <a:endParaRPr lang="en-US" sz="2200" kern="1200" noProof="0" dirty="0"/>
        </a:p>
      </dsp:txBody>
      <dsp:txXfrm>
        <a:off x="602211" y="1487255"/>
        <a:ext cx="3157325" cy="606889"/>
      </dsp:txXfrm>
    </dsp:sp>
    <dsp:sp modelId="{53BBEFE1-5C1C-4DB0-8E1F-B38E733E0A1A}">
      <dsp:nvSpPr>
        <dsp:cNvPr id="0" name=""/>
        <dsp:cNvSpPr/>
      </dsp:nvSpPr>
      <dsp:spPr>
        <a:xfrm>
          <a:off x="874995" y="2202561"/>
          <a:ext cx="3905776" cy="6446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6624266"/>
                <a:satOff val="21568"/>
                <a:lumOff val="75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6624266"/>
                <a:satOff val="21568"/>
                <a:lumOff val="75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6624266"/>
                <a:satOff val="21568"/>
                <a:lumOff val="75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noProof="0" dirty="0"/>
            <a:t>Time Lags		</a:t>
          </a:r>
          <a:endParaRPr lang="en-US" sz="2200" kern="1200" noProof="0" dirty="0"/>
        </a:p>
      </dsp:txBody>
      <dsp:txXfrm>
        <a:off x="893876" y="2221442"/>
        <a:ext cx="3157325" cy="606890"/>
      </dsp:txXfrm>
    </dsp:sp>
    <dsp:sp modelId="{BC0D679E-A6F0-4AD4-9323-2CB14EA01E37}">
      <dsp:nvSpPr>
        <dsp:cNvPr id="0" name=""/>
        <dsp:cNvSpPr/>
      </dsp:nvSpPr>
      <dsp:spPr>
        <a:xfrm>
          <a:off x="1166660" y="2936748"/>
          <a:ext cx="3905776" cy="6446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8832355"/>
                <a:satOff val="28758"/>
                <a:lumOff val="10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8832355"/>
                <a:satOff val="28758"/>
                <a:lumOff val="10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8832355"/>
                <a:satOff val="28758"/>
                <a:lumOff val="10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2200" i="0" kern="1200" baseline="0" noProof="0" dirty="0"/>
            <a:t>I</a:t>
          </a:r>
          <a:r>
            <a:rPr lang="en-US" sz="2200" b="0" i="0" kern="1200" baseline="0" noProof="0" dirty="0"/>
            <a:t>nformation Asymmetry	</a:t>
          </a:r>
          <a:endParaRPr lang="en-US" sz="2200" kern="1200" noProof="0" dirty="0"/>
        </a:p>
      </dsp:txBody>
      <dsp:txXfrm>
        <a:off x="1185541" y="2955629"/>
        <a:ext cx="3157325" cy="606889"/>
      </dsp:txXfrm>
    </dsp:sp>
    <dsp:sp modelId="{995DD31B-0A6E-44C8-9F23-8E2930646109}">
      <dsp:nvSpPr>
        <dsp:cNvPr id="0" name=""/>
        <dsp:cNvSpPr/>
      </dsp:nvSpPr>
      <dsp:spPr>
        <a:xfrm>
          <a:off x="3486752" y="470954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noProof="0" dirty="0"/>
        </a:p>
      </dsp:txBody>
      <dsp:txXfrm>
        <a:off x="3581032" y="470954"/>
        <a:ext cx="230463" cy="315315"/>
      </dsp:txXfrm>
    </dsp:sp>
    <dsp:sp modelId="{4DE7A135-67A2-4C15-A2F1-3403290706FA}">
      <dsp:nvSpPr>
        <dsp:cNvPr id="0" name=""/>
        <dsp:cNvSpPr/>
      </dsp:nvSpPr>
      <dsp:spPr>
        <a:xfrm>
          <a:off x="3778417" y="1205141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2926864"/>
            <a:satOff val="9822"/>
            <a:lumOff val="1005"/>
            <a:alphaOff val="0"/>
          </a:schemeClr>
        </a:solidFill>
        <a:ln w="635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noProof="0" dirty="0"/>
        </a:p>
      </dsp:txBody>
      <dsp:txXfrm>
        <a:off x="3872697" y="1205141"/>
        <a:ext cx="230463" cy="315315"/>
      </dsp:txXfrm>
    </dsp:sp>
    <dsp:sp modelId="{989A12E5-AD61-488F-A48D-25CDC4CE6829}">
      <dsp:nvSpPr>
        <dsp:cNvPr id="0" name=""/>
        <dsp:cNvSpPr/>
      </dsp:nvSpPr>
      <dsp:spPr>
        <a:xfrm>
          <a:off x="4070082" y="192858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5853729"/>
            <a:satOff val="19645"/>
            <a:lumOff val="2009"/>
            <a:alphaOff val="0"/>
          </a:schemeClr>
        </a:solidFill>
        <a:ln w="635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noProof="0" dirty="0"/>
        </a:p>
      </dsp:txBody>
      <dsp:txXfrm>
        <a:off x="4164362" y="1928583"/>
        <a:ext cx="230463" cy="315315"/>
      </dsp:txXfrm>
    </dsp:sp>
    <dsp:sp modelId="{471F6FAB-B9DF-4AC9-81C8-0F36CF0CAB76}">
      <dsp:nvSpPr>
        <dsp:cNvPr id="0" name=""/>
        <dsp:cNvSpPr/>
      </dsp:nvSpPr>
      <dsp:spPr>
        <a:xfrm>
          <a:off x="4361748" y="266993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8780593"/>
            <a:satOff val="29467"/>
            <a:lumOff val="3014"/>
            <a:alphaOff val="0"/>
          </a:schemeClr>
        </a:solidFill>
        <a:ln w="635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noProof="0" dirty="0"/>
        </a:p>
      </dsp:txBody>
      <dsp:txXfrm>
        <a:off x="4456028" y="2669933"/>
        <a:ext cx="230463" cy="3153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8C1AF1-E536-4F76-B4BB-28A826A3272A}">
      <dsp:nvSpPr>
        <dsp:cNvPr id="0" name=""/>
        <dsp:cNvSpPr/>
      </dsp:nvSpPr>
      <dsp:spPr>
        <a:xfrm>
          <a:off x="4433630" y="2120667"/>
          <a:ext cx="761730" cy="3625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042"/>
              </a:lnTo>
              <a:lnTo>
                <a:pt x="761730" y="247042"/>
              </a:lnTo>
              <a:lnTo>
                <a:pt x="761730" y="362514"/>
              </a:lnTo>
            </a:path>
          </a:pathLst>
        </a:custGeom>
        <a:noFill/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C95B5-AA0E-46CA-A848-C04E4259812B}">
      <dsp:nvSpPr>
        <dsp:cNvPr id="0" name=""/>
        <dsp:cNvSpPr/>
      </dsp:nvSpPr>
      <dsp:spPr>
        <a:xfrm>
          <a:off x="3671900" y="2120667"/>
          <a:ext cx="761730" cy="362514"/>
        </a:xfrm>
        <a:custGeom>
          <a:avLst/>
          <a:gdLst/>
          <a:ahLst/>
          <a:cxnLst/>
          <a:rect l="0" t="0" r="0" b="0"/>
          <a:pathLst>
            <a:path>
              <a:moveTo>
                <a:pt x="761730" y="0"/>
              </a:moveTo>
              <a:lnTo>
                <a:pt x="761730" y="247042"/>
              </a:lnTo>
              <a:lnTo>
                <a:pt x="0" y="247042"/>
              </a:lnTo>
              <a:lnTo>
                <a:pt x="0" y="362514"/>
              </a:lnTo>
            </a:path>
          </a:pathLst>
        </a:custGeom>
        <a:noFill/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8A0C2-B905-4EB7-8E40-F33C04BC4F98}">
      <dsp:nvSpPr>
        <dsp:cNvPr id="0" name=""/>
        <dsp:cNvSpPr/>
      </dsp:nvSpPr>
      <dsp:spPr>
        <a:xfrm>
          <a:off x="2910170" y="966646"/>
          <a:ext cx="1523460" cy="3625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042"/>
              </a:lnTo>
              <a:lnTo>
                <a:pt x="1523460" y="247042"/>
              </a:lnTo>
              <a:lnTo>
                <a:pt x="1523460" y="362514"/>
              </a:lnTo>
            </a:path>
          </a:pathLst>
        </a:cu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33906B-9DFF-42F2-85E0-CDFF93409023}">
      <dsp:nvSpPr>
        <dsp:cNvPr id="0" name=""/>
        <dsp:cNvSpPr/>
      </dsp:nvSpPr>
      <dsp:spPr>
        <a:xfrm>
          <a:off x="1386709" y="2120667"/>
          <a:ext cx="761730" cy="3625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042"/>
              </a:lnTo>
              <a:lnTo>
                <a:pt x="761730" y="247042"/>
              </a:lnTo>
              <a:lnTo>
                <a:pt x="761730" y="362514"/>
              </a:lnTo>
            </a:path>
          </a:pathLst>
        </a:custGeom>
        <a:noFill/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DE77C-8ECC-4244-9CD2-B1CEDEB0995C}">
      <dsp:nvSpPr>
        <dsp:cNvPr id="0" name=""/>
        <dsp:cNvSpPr/>
      </dsp:nvSpPr>
      <dsp:spPr>
        <a:xfrm>
          <a:off x="624979" y="2120667"/>
          <a:ext cx="761730" cy="362514"/>
        </a:xfrm>
        <a:custGeom>
          <a:avLst/>
          <a:gdLst/>
          <a:ahLst/>
          <a:cxnLst/>
          <a:rect l="0" t="0" r="0" b="0"/>
          <a:pathLst>
            <a:path>
              <a:moveTo>
                <a:pt x="761730" y="0"/>
              </a:moveTo>
              <a:lnTo>
                <a:pt x="761730" y="247042"/>
              </a:lnTo>
              <a:lnTo>
                <a:pt x="0" y="247042"/>
              </a:lnTo>
              <a:lnTo>
                <a:pt x="0" y="362514"/>
              </a:lnTo>
            </a:path>
          </a:pathLst>
        </a:custGeom>
        <a:noFill/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6DECE-16EA-40E8-BA3E-CE1C76AA395A}">
      <dsp:nvSpPr>
        <dsp:cNvPr id="0" name=""/>
        <dsp:cNvSpPr/>
      </dsp:nvSpPr>
      <dsp:spPr>
        <a:xfrm>
          <a:off x="1386709" y="966646"/>
          <a:ext cx="1523460" cy="362514"/>
        </a:xfrm>
        <a:custGeom>
          <a:avLst/>
          <a:gdLst/>
          <a:ahLst/>
          <a:cxnLst/>
          <a:rect l="0" t="0" r="0" b="0"/>
          <a:pathLst>
            <a:path>
              <a:moveTo>
                <a:pt x="1523460" y="0"/>
              </a:moveTo>
              <a:lnTo>
                <a:pt x="1523460" y="247042"/>
              </a:lnTo>
              <a:lnTo>
                <a:pt x="0" y="247042"/>
              </a:lnTo>
              <a:lnTo>
                <a:pt x="0" y="362514"/>
              </a:lnTo>
            </a:path>
          </a:pathLst>
        </a:cu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B2A168-2428-437F-9018-576C7D4EBFEE}">
      <dsp:nvSpPr>
        <dsp:cNvPr id="0" name=""/>
        <dsp:cNvSpPr/>
      </dsp:nvSpPr>
      <dsp:spPr>
        <a:xfrm>
          <a:off x="2286936" y="175139"/>
          <a:ext cx="1246467" cy="791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9850C86-3B04-4927-B7F4-E50567A924C8}">
      <dsp:nvSpPr>
        <dsp:cNvPr id="0" name=""/>
        <dsp:cNvSpPr/>
      </dsp:nvSpPr>
      <dsp:spPr>
        <a:xfrm>
          <a:off x="2425432" y="306711"/>
          <a:ext cx="1246467" cy="7915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noProof="0" dirty="0"/>
            <a:t>API-Sources</a:t>
          </a:r>
          <a:endParaRPr lang="en-US" sz="1400" kern="1200" noProof="0" dirty="0"/>
        </a:p>
      </dsp:txBody>
      <dsp:txXfrm>
        <a:off x="2448614" y="329893"/>
        <a:ext cx="1200103" cy="745142"/>
      </dsp:txXfrm>
    </dsp:sp>
    <dsp:sp modelId="{6C83C1D8-DB54-4679-92C8-1EA02D794629}">
      <dsp:nvSpPr>
        <dsp:cNvPr id="0" name=""/>
        <dsp:cNvSpPr/>
      </dsp:nvSpPr>
      <dsp:spPr>
        <a:xfrm>
          <a:off x="763475" y="1329160"/>
          <a:ext cx="1246467" cy="791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D2EBCF4-8740-45CA-8536-717847E1AA72}">
      <dsp:nvSpPr>
        <dsp:cNvPr id="0" name=""/>
        <dsp:cNvSpPr/>
      </dsp:nvSpPr>
      <dsp:spPr>
        <a:xfrm>
          <a:off x="901972" y="1460732"/>
          <a:ext cx="1246467" cy="7915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Stock Data</a:t>
          </a:r>
        </a:p>
      </dsp:txBody>
      <dsp:txXfrm>
        <a:off x="925154" y="1483914"/>
        <a:ext cx="1200103" cy="745142"/>
      </dsp:txXfrm>
    </dsp:sp>
    <dsp:sp modelId="{A1BABC07-A68C-46F0-87AE-48BF2F0CB955}">
      <dsp:nvSpPr>
        <dsp:cNvPr id="0" name=""/>
        <dsp:cNvSpPr/>
      </dsp:nvSpPr>
      <dsp:spPr>
        <a:xfrm>
          <a:off x="1745" y="2483182"/>
          <a:ext cx="1246467" cy="791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0A0FD0C-A086-4CE3-9A1D-F40B4B129EE3}">
      <dsp:nvSpPr>
        <dsp:cNvPr id="0" name=""/>
        <dsp:cNvSpPr/>
      </dsp:nvSpPr>
      <dsp:spPr>
        <a:xfrm>
          <a:off x="140242" y="2614753"/>
          <a:ext cx="1246467" cy="7915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baseline="0" noProof="0" dirty="0" err="1"/>
            <a:t>AlphaVantage</a:t>
          </a:r>
          <a:endParaRPr lang="en-US" sz="1400" kern="1200" noProof="0" dirty="0"/>
        </a:p>
      </dsp:txBody>
      <dsp:txXfrm>
        <a:off x="163424" y="2637935"/>
        <a:ext cx="1200103" cy="745142"/>
      </dsp:txXfrm>
    </dsp:sp>
    <dsp:sp modelId="{8A5D8849-FD60-4755-B797-AC268CF32EDC}">
      <dsp:nvSpPr>
        <dsp:cNvPr id="0" name=""/>
        <dsp:cNvSpPr/>
      </dsp:nvSpPr>
      <dsp:spPr>
        <a:xfrm>
          <a:off x="1525206" y="2483182"/>
          <a:ext cx="1246467" cy="791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FE3F315-097E-4F10-BD76-0E34B21D1588}">
      <dsp:nvSpPr>
        <dsp:cNvPr id="0" name=""/>
        <dsp:cNvSpPr/>
      </dsp:nvSpPr>
      <dsp:spPr>
        <a:xfrm>
          <a:off x="1663702" y="2614753"/>
          <a:ext cx="1246467" cy="7915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baseline="0" noProof="0" dirty="0" err="1"/>
            <a:t>yFinance</a:t>
          </a:r>
          <a:endParaRPr lang="en-US" sz="1400" kern="1200" noProof="0" dirty="0"/>
        </a:p>
      </dsp:txBody>
      <dsp:txXfrm>
        <a:off x="1686884" y="2637935"/>
        <a:ext cx="1200103" cy="745142"/>
      </dsp:txXfrm>
    </dsp:sp>
    <dsp:sp modelId="{D791277E-11D3-404D-94A9-8D759EAE56C6}">
      <dsp:nvSpPr>
        <dsp:cNvPr id="0" name=""/>
        <dsp:cNvSpPr/>
      </dsp:nvSpPr>
      <dsp:spPr>
        <a:xfrm>
          <a:off x="3810396" y="1329160"/>
          <a:ext cx="1246467" cy="791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E277AF-D507-447C-8BBE-47911BA3E532}">
      <dsp:nvSpPr>
        <dsp:cNvPr id="0" name=""/>
        <dsp:cNvSpPr/>
      </dsp:nvSpPr>
      <dsp:spPr>
        <a:xfrm>
          <a:off x="3948893" y="1460732"/>
          <a:ext cx="1246467" cy="7915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 Press Statements</a:t>
          </a:r>
        </a:p>
      </dsp:txBody>
      <dsp:txXfrm>
        <a:off x="3972075" y="1483914"/>
        <a:ext cx="1200103" cy="745142"/>
      </dsp:txXfrm>
    </dsp:sp>
    <dsp:sp modelId="{08DF148B-30A6-4407-8462-805CEA8CC9CB}">
      <dsp:nvSpPr>
        <dsp:cNvPr id="0" name=""/>
        <dsp:cNvSpPr/>
      </dsp:nvSpPr>
      <dsp:spPr>
        <a:xfrm>
          <a:off x="3048666" y="2483182"/>
          <a:ext cx="1246467" cy="791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80F85E9-7519-467E-9589-E0E39C4B1489}">
      <dsp:nvSpPr>
        <dsp:cNvPr id="0" name=""/>
        <dsp:cNvSpPr/>
      </dsp:nvSpPr>
      <dsp:spPr>
        <a:xfrm>
          <a:off x="3187163" y="2614753"/>
          <a:ext cx="1246467" cy="7915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baseline="0" noProof="0" dirty="0"/>
            <a:t>Feder Reserve Board</a:t>
          </a:r>
          <a:endParaRPr lang="en-US" sz="1400" kern="1200" noProof="0" dirty="0"/>
        </a:p>
      </dsp:txBody>
      <dsp:txXfrm>
        <a:off x="3210345" y="2637935"/>
        <a:ext cx="1200103" cy="745142"/>
      </dsp:txXfrm>
    </dsp:sp>
    <dsp:sp modelId="{4EA90AC9-5D83-451A-8667-B5467B645E40}">
      <dsp:nvSpPr>
        <dsp:cNvPr id="0" name=""/>
        <dsp:cNvSpPr/>
      </dsp:nvSpPr>
      <dsp:spPr>
        <a:xfrm>
          <a:off x="4572127" y="2483182"/>
          <a:ext cx="1246467" cy="791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8E8F28-81F0-41EB-BF5A-44A0245E37AA}">
      <dsp:nvSpPr>
        <dsp:cNvPr id="0" name=""/>
        <dsp:cNvSpPr/>
      </dsp:nvSpPr>
      <dsp:spPr>
        <a:xfrm>
          <a:off x="4710623" y="2614753"/>
          <a:ext cx="1246467" cy="7915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European Central Bank</a:t>
          </a:r>
        </a:p>
      </dsp:txBody>
      <dsp:txXfrm>
        <a:off x="4733805" y="2637935"/>
        <a:ext cx="1200103" cy="7451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3BF30-AFA9-4708-89D8-D9C551B991CF}">
      <dsp:nvSpPr>
        <dsp:cNvPr id="0" name=""/>
        <dsp:cNvSpPr/>
      </dsp:nvSpPr>
      <dsp:spPr>
        <a:xfrm>
          <a:off x="2961029" y="2506312"/>
          <a:ext cx="2198574" cy="21985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Predict the Change in the Underlying</a:t>
          </a:r>
        </a:p>
      </dsp:txBody>
      <dsp:txXfrm>
        <a:off x="3283003" y="2828286"/>
        <a:ext cx="1554626" cy="1554626"/>
      </dsp:txXfrm>
    </dsp:sp>
    <dsp:sp modelId="{0F6B94CE-8F3D-4033-9B39-CC75CE8FD218}">
      <dsp:nvSpPr>
        <dsp:cNvPr id="0" name=""/>
        <dsp:cNvSpPr/>
      </dsp:nvSpPr>
      <dsp:spPr>
        <a:xfrm rot="13182013">
          <a:off x="1550423" y="1951733"/>
          <a:ext cx="1790364" cy="626593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DC09D-61A3-4A0F-8325-344F64697235}">
      <dsp:nvSpPr>
        <dsp:cNvPr id="0" name=""/>
        <dsp:cNvSpPr/>
      </dsp:nvSpPr>
      <dsp:spPr>
        <a:xfrm>
          <a:off x="712531" y="857755"/>
          <a:ext cx="2088645" cy="16709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/>
            <a:t>Interest rate change</a:t>
          </a:r>
        </a:p>
      </dsp:txBody>
      <dsp:txXfrm>
        <a:off x="761470" y="906694"/>
        <a:ext cx="1990767" cy="1573038"/>
      </dsp:txXfrm>
    </dsp:sp>
    <dsp:sp modelId="{3A475061-7334-47AD-BB60-B374BD349C62}">
      <dsp:nvSpPr>
        <dsp:cNvPr id="0" name=""/>
        <dsp:cNvSpPr/>
      </dsp:nvSpPr>
      <dsp:spPr>
        <a:xfrm rot="16396922">
          <a:off x="3382219" y="1312492"/>
          <a:ext cx="1583258" cy="626593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E4CBF-F756-4DB2-BF5A-985C3231B51E}">
      <dsp:nvSpPr>
        <dsp:cNvPr id="0" name=""/>
        <dsp:cNvSpPr/>
      </dsp:nvSpPr>
      <dsp:spPr>
        <a:xfrm>
          <a:off x="3174847" y="0"/>
          <a:ext cx="2088645" cy="1670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/>
            <a:t>Market Anticipation</a:t>
          </a:r>
        </a:p>
      </dsp:txBody>
      <dsp:txXfrm>
        <a:off x="3223786" y="48939"/>
        <a:ext cx="1990767" cy="1573038"/>
      </dsp:txXfrm>
    </dsp:sp>
    <dsp:sp modelId="{859A677F-5054-4A25-A8D1-3DD934A2DB3F}">
      <dsp:nvSpPr>
        <dsp:cNvPr id="0" name=""/>
        <dsp:cNvSpPr/>
      </dsp:nvSpPr>
      <dsp:spPr>
        <a:xfrm rot="19162126">
          <a:off x="4701622" y="1658058"/>
          <a:ext cx="2526594" cy="626593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ADCFB-8E28-4D3D-8EF1-98E192C13622}">
      <dsp:nvSpPr>
        <dsp:cNvPr id="0" name=""/>
        <dsp:cNvSpPr/>
      </dsp:nvSpPr>
      <dsp:spPr>
        <a:xfrm>
          <a:off x="5879334" y="313253"/>
          <a:ext cx="2088645" cy="1670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/>
            <a:t>Sector</a:t>
          </a:r>
        </a:p>
      </dsp:txBody>
      <dsp:txXfrm>
        <a:off x="5928273" y="362192"/>
        <a:ext cx="1990767" cy="1573038"/>
      </dsp:txXfrm>
    </dsp:sp>
    <dsp:sp modelId="{7C5D7709-2F03-4826-AC60-67FB93B6E676}">
      <dsp:nvSpPr>
        <dsp:cNvPr id="0" name=""/>
        <dsp:cNvSpPr/>
      </dsp:nvSpPr>
      <dsp:spPr>
        <a:xfrm rot="298361">
          <a:off x="5254180" y="3472729"/>
          <a:ext cx="1759622" cy="626593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14CFC6-B9D9-4497-9F69-EFBF58FA4B06}">
      <dsp:nvSpPr>
        <dsp:cNvPr id="0" name=""/>
        <dsp:cNvSpPr/>
      </dsp:nvSpPr>
      <dsp:spPr>
        <a:xfrm>
          <a:off x="5966168" y="3026830"/>
          <a:ext cx="2088645" cy="16709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/>
            <a:t>Press statement</a:t>
          </a:r>
        </a:p>
      </dsp:txBody>
      <dsp:txXfrm>
        <a:off x="6015107" y="3075769"/>
        <a:ext cx="1990767" cy="15730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3BF30-AFA9-4708-89D8-D9C551B991CF}">
      <dsp:nvSpPr>
        <dsp:cNvPr id="0" name=""/>
        <dsp:cNvSpPr/>
      </dsp:nvSpPr>
      <dsp:spPr>
        <a:xfrm>
          <a:off x="2961029" y="2506312"/>
          <a:ext cx="2198574" cy="21985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Predict the Change in the Underlying</a:t>
          </a:r>
        </a:p>
      </dsp:txBody>
      <dsp:txXfrm>
        <a:off x="3283003" y="2828286"/>
        <a:ext cx="1554626" cy="1554626"/>
      </dsp:txXfrm>
    </dsp:sp>
    <dsp:sp modelId="{0F6B94CE-8F3D-4033-9B39-CC75CE8FD218}">
      <dsp:nvSpPr>
        <dsp:cNvPr id="0" name=""/>
        <dsp:cNvSpPr/>
      </dsp:nvSpPr>
      <dsp:spPr>
        <a:xfrm rot="13182013">
          <a:off x="1550423" y="1951733"/>
          <a:ext cx="1790364" cy="626593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DC09D-61A3-4A0F-8325-344F64697235}">
      <dsp:nvSpPr>
        <dsp:cNvPr id="0" name=""/>
        <dsp:cNvSpPr/>
      </dsp:nvSpPr>
      <dsp:spPr>
        <a:xfrm>
          <a:off x="712531" y="857755"/>
          <a:ext cx="2088645" cy="16709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/>
            <a:t>Interest rate change</a:t>
          </a:r>
        </a:p>
      </dsp:txBody>
      <dsp:txXfrm>
        <a:off x="761470" y="906694"/>
        <a:ext cx="1990767" cy="1573038"/>
      </dsp:txXfrm>
    </dsp:sp>
    <dsp:sp modelId="{3A475061-7334-47AD-BB60-B374BD349C62}">
      <dsp:nvSpPr>
        <dsp:cNvPr id="0" name=""/>
        <dsp:cNvSpPr/>
      </dsp:nvSpPr>
      <dsp:spPr>
        <a:xfrm rot="16396922">
          <a:off x="3382219" y="1312492"/>
          <a:ext cx="1583258" cy="626593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E4CBF-F756-4DB2-BF5A-985C3231B51E}">
      <dsp:nvSpPr>
        <dsp:cNvPr id="0" name=""/>
        <dsp:cNvSpPr/>
      </dsp:nvSpPr>
      <dsp:spPr>
        <a:xfrm>
          <a:off x="3077996" y="0"/>
          <a:ext cx="2282346" cy="1670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/>
            <a:t>Interest Rate Regime</a:t>
          </a:r>
        </a:p>
      </dsp:txBody>
      <dsp:txXfrm>
        <a:off x="3126935" y="48939"/>
        <a:ext cx="2184468" cy="1573038"/>
      </dsp:txXfrm>
    </dsp:sp>
    <dsp:sp modelId="{859A677F-5054-4A25-A8D1-3DD934A2DB3F}">
      <dsp:nvSpPr>
        <dsp:cNvPr id="0" name=""/>
        <dsp:cNvSpPr/>
      </dsp:nvSpPr>
      <dsp:spPr>
        <a:xfrm rot="19162126">
          <a:off x="4701622" y="1658058"/>
          <a:ext cx="2526594" cy="626593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ADCFB-8E28-4D3D-8EF1-98E192C13622}">
      <dsp:nvSpPr>
        <dsp:cNvPr id="0" name=""/>
        <dsp:cNvSpPr/>
      </dsp:nvSpPr>
      <dsp:spPr>
        <a:xfrm>
          <a:off x="5879334" y="313253"/>
          <a:ext cx="2088645" cy="1670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/>
            <a:t>Market Anticipation</a:t>
          </a:r>
        </a:p>
      </dsp:txBody>
      <dsp:txXfrm>
        <a:off x="5928273" y="362192"/>
        <a:ext cx="1990767" cy="1573038"/>
      </dsp:txXfrm>
    </dsp:sp>
    <dsp:sp modelId="{7C5D7709-2F03-4826-AC60-67FB93B6E676}">
      <dsp:nvSpPr>
        <dsp:cNvPr id="0" name=""/>
        <dsp:cNvSpPr/>
      </dsp:nvSpPr>
      <dsp:spPr>
        <a:xfrm rot="298361">
          <a:off x="5254180" y="3472729"/>
          <a:ext cx="1759622" cy="626593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14CFC6-B9D9-4497-9F69-EFBF58FA4B06}">
      <dsp:nvSpPr>
        <dsp:cNvPr id="0" name=""/>
        <dsp:cNvSpPr/>
      </dsp:nvSpPr>
      <dsp:spPr>
        <a:xfrm>
          <a:off x="5966168" y="3026830"/>
          <a:ext cx="2088645" cy="16709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/>
            <a:t>Press statement</a:t>
          </a:r>
        </a:p>
      </dsp:txBody>
      <dsp:txXfrm>
        <a:off x="6015107" y="3075769"/>
        <a:ext cx="1990767" cy="15730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C17C0F-CD60-4FF5-80C7-8B6EDEEAE157}">
      <dsp:nvSpPr>
        <dsp:cNvPr id="0" name=""/>
        <dsp:cNvSpPr/>
      </dsp:nvSpPr>
      <dsp:spPr>
        <a:xfrm>
          <a:off x="0" y="4646"/>
          <a:ext cx="3854605" cy="3854605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1DB7A-BC76-4313-92A6-34F9C85D927C}">
      <dsp:nvSpPr>
        <dsp:cNvPr id="0" name=""/>
        <dsp:cNvSpPr/>
      </dsp:nvSpPr>
      <dsp:spPr>
        <a:xfrm>
          <a:off x="1927302" y="4646"/>
          <a:ext cx="4497039" cy="38546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Sentiment Analysis</a:t>
          </a:r>
        </a:p>
      </dsp:txBody>
      <dsp:txXfrm>
        <a:off x="1927302" y="4646"/>
        <a:ext cx="4497039" cy="819103"/>
      </dsp:txXfrm>
    </dsp:sp>
    <dsp:sp modelId="{F4BBB682-DBAC-4555-888B-E5D0C703BEFB}">
      <dsp:nvSpPr>
        <dsp:cNvPr id="0" name=""/>
        <dsp:cNvSpPr/>
      </dsp:nvSpPr>
      <dsp:spPr>
        <a:xfrm>
          <a:off x="505916" y="823750"/>
          <a:ext cx="2842771" cy="2842771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83C14-7158-4B36-BAF7-D06F0F64EA4B}">
      <dsp:nvSpPr>
        <dsp:cNvPr id="0" name=""/>
        <dsp:cNvSpPr/>
      </dsp:nvSpPr>
      <dsp:spPr>
        <a:xfrm>
          <a:off x="1927302" y="823750"/>
          <a:ext cx="4497039" cy="28427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Logistic Regression</a:t>
          </a:r>
        </a:p>
      </dsp:txBody>
      <dsp:txXfrm>
        <a:off x="1927302" y="823750"/>
        <a:ext cx="4497039" cy="819103"/>
      </dsp:txXfrm>
    </dsp:sp>
    <dsp:sp modelId="{D49CD29A-5F29-4141-8691-648F4C56AD77}">
      <dsp:nvSpPr>
        <dsp:cNvPr id="0" name=""/>
        <dsp:cNvSpPr/>
      </dsp:nvSpPr>
      <dsp:spPr>
        <a:xfrm>
          <a:off x="978382" y="1664971"/>
          <a:ext cx="1830937" cy="1830937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8C5A0-37AD-4B8E-8C9D-3B04F761000A}">
      <dsp:nvSpPr>
        <dsp:cNvPr id="0" name=""/>
        <dsp:cNvSpPr/>
      </dsp:nvSpPr>
      <dsp:spPr>
        <a:xfrm>
          <a:off x="1927302" y="1642853"/>
          <a:ext cx="4497039" cy="1830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(Multiple) Linear Regression</a:t>
          </a:r>
        </a:p>
      </dsp:txBody>
      <dsp:txXfrm>
        <a:off x="1927302" y="1642853"/>
        <a:ext cx="4497039" cy="819103"/>
      </dsp:txXfrm>
    </dsp:sp>
    <dsp:sp modelId="{7848DF99-22DB-40EA-9300-8B705CE65B1A}">
      <dsp:nvSpPr>
        <dsp:cNvPr id="0" name=""/>
        <dsp:cNvSpPr/>
      </dsp:nvSpPr>
      <dsp:spPr>
        <a:xfrm>
          <a:off x="1517750" y="2461957"/>
          <a:ext cx="819103" cy="819103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69180-4BF6-472C-98CF-E999520A69F4}">
      <dsp:nvSpPr>
        <dsp:cNvPr id="0" name=""/>
        <dsp:cNvSpPr/>
      </dsp:nvSpPr>
      <dsp:spPr>
        <a:xfrm>
          <a:off x="1927302" y="2461957"/>
          <a:ext cx="4497039" cy="81910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LSTM-Modell</a:t>
          </a:r>
        </a:p>
      </dsp:txBody>
      <dsp:txXfrm>
        <a:off x="1927302" y="2461957"/>
        <a:ext cx="4497039" cy="8191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37963-8EBE-43C0-A3C2-DDED46BF664D}">
      <dsp:nvSpPr>
        <dsp:cNvPr id="0" name=""/>
        <dsp:cNvSpPr/>
      </dsp:nvSpPr>
      <dsp:spPr>
        <a:xfrm>
          <a:off x="0" y="345300"/>
          <a:ext cx="9601200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458216" rIns="74516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i="1" kern="1200" baseline="0" dirty="0" err="1"/>
            <a:t>Backtesting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i="1" kern="1200" baseline="0" dirty="0"/>
            <a:t>Comparison to Baseline</a:t>
          </a:r>
          <a:endParaRPr lang="en-US" sz="2200" kern="1200" dirty="0"/>
        </a:p>
      </dsp:txBody>
      <dsp:txXfrm>
        <a:off x="0" y="345300"/>
        <a:ext cx="9601200" cy="1247400"/>
      </dsp:txXfrm>
    </dsp:sp>
    <dsp:sp modelId="{886AF479-5C8D-47C0-A7C5-7F3B2138CF1E}">
      <dsp:nvSpPr>
        <dsp:cNvPr id="0" name=""/>
        <dsp:cNvSpPr/>
      </dsp:nvSpPr>
      <dsp:spPr>
        <a:xfrm>
          <a:off x="480060" y="20579"/>
          <a:ext cx="6720840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Key Question  = How Well does my Model Perform?</a:t>
          </a:r>
          <a:endParaRPr lang="en-US" sz="2200" kern="1200"/>
        </a:p>
      </dsp:txBody>
      <dsp:txXfrm>
        <a:off x="511763" y="52282"/>
        <a:ext cx="6657434" cy="586034"/>
      </dsp:txXfrm>
    </dsp:sp>
    <dsp:sp modelId="{1DF6AD56-6B75-4FBE-9DE2-25476EE7CB3B}">
      <dsp:nvSpPr>
        <dsp:cNvPr id="0" name=""/>
        <dsp:cNvSpPr/>
      </dsp:nvSpPr>
      <dsp:spPr>
        <a:xfrm>
          <a:off x="0" y="2036220"/>
          <a:ext cx="9601200" cy="1524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8832355"/>
              <a:satOff val="28758"/>
              <a:lumOff val="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458216" rIns="74516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i="1" kern="1200" baseline="0"/>
            <a:t>Accuracy (Logistic)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i="1" kern="1200" baseline="0"/>
            <a:t>Adjusted R²(Linear)</a:t>
          </a:r>
          <a:br>
            <a:rPr lang="en-US" sz="2200" i="1" kern="1200" baseline="0"/>
          </a:br>
          <a:endParaRPr lang="en-US" sz="2200" kern="1200"/>
        </a:p>
      </dsp:txBody>
      <dsp:txXfrm>
        <a:off x="0" y="2036220"/>
        <a:ext cx="9601200" cy="1524600"/>
      </dsp:txXfrm>
    </dsp:sp>
    <dsp:sp modelId="{649E154D-AE98-4EF6-B49C-636F213D3EDF}">
      <dsp:nvSpPr>
        <dsp:cNvPr id="0" name=""/>
        <dsp:cNvSpPr/>
      </dsp:nvSpPr>
      <dsp:spPr>
        <a:xfrm>
          <a:off x="480060" y="1711500"/>
          <a:ext cx="6720840" cy="649440"/>
        </a:xfrm>
        <a:prstGeom prst="roundRect">
          <a:avLst/>
        </a:prstGeom>
        <a:solidFill>
          <a:schemeClr val="accent5">
            <a:hueOff val="8832355"/>
            <a:satOff val="28758"/>
            <a:lumOff val="1000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Regression Evaluation:</a:t>
          </a:r>
          <a:endParaRPr lang="en-US" sz="2200" kern="1200"/>
        </a:p>
      </dsp:txBody>
      <dsp:txXfrm>
        <a:off x="511763" y="1743203"/>
        <a:ext cx="6657434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67099-E201-44DA-951E-8924C528500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21F42-7AE9-4518-8BBD-1B223C7DA92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9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https://www.reddit.com/r/Forex/comments/c3wjo1/gold_dinosaur_sell_pattern/#lightbox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13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BA95F-3982-402B-DAA6-FF900251D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240F7B9-928E-CC19-7482-7A7234AF89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FBD0E56-2393-7B5C-840B-F40F3C41E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ing.com/images/search?view=detailV2&amp;ccid=9ddNQXXH&amp;id=F5B2461AE2A3606D88D191DDE84C184EF6C67099&amp;thid=OIP.9ddNQXXHQKCfsDTgTmP-qAHaFm&amp;mediaurl=https%3A%2F%2Fi.imgflip.com%2F836x0n.png&amp;cdnurl=https%3A%2F%2Fth.bing.com%2Fth%2Fid%2FR.f5d74d4175c740a09fb034e04e63fea8%3Frik%3DmXDG9k4YTOjdkQ%26pid%3DImgRaw%26r%3D0&amp;exph=499&amp;expw=659&amp;q=Pepe+Silvia+Meme+transparent&amp;simid=608033813921953136&amp;form=IRPRST&amp;ck=83B80A5F7ABC04C162C9A319FCC2C3D6&amp;selectedindex=0&amp;itb=1&amp;ajaxhist=0&amp;ajaxserp=0&amp;vt=0&amp;sim=11</a:t>
            </a:r>
          </a:p>
          <a:p>
            <a:r>
              <a:rPr lang="en-US" dirty="0"/>
              <a:t>https://www.pngwing.com/en/free-png-arnzw/download</a:t>
            </a:r>
          </a:p>
          <a:p>
            <a:r>
              <a:rPr lang="en-US" dirty="0"/>
              <a:t>https://worldvectorlogo.com/de/logo/openai-wordmark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121BDE-B166-5C39-EED0-C9A444EAD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53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https://scikit-learn.org/stable/auto_examples/linear_model/plot_bayesian_ridge_curvefit.html#sphx-glr-auto-examples-linear-model-plot-bayesian-ridge-curvefit-py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90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CF6E8-1E84-8A65-B850-8CE27F338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306265B-26C8-E2BA-4A21-58DAFB0CA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844D60C-A101-C85C-3917-0341EF490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https://en.wikipedia.org/wiki/Linear_regression#/media/File:Linear_regression.svg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831DE0-C694-3D24-B654-599E758172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8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B3F22-0626-08AF-CB58-EEE807716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52DBCBB-F305-5999-9C1D-B77A6FFF8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86D707C-291D-03DE-0B28-25D6BE9F4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https://medium.com/@renadalhendy/build-a-polynomial-regression-model-in-python-using-scikit-learn-1b5fd31beb02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464CB0-2450-C91D-8EEB-A086AE435A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40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A8DC0-0CB6-FE3D-BC17-22A981820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68599B3-7368-8B6E-FDB3-CB741677E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7F4CBDB-D3DC-ABE8-8797-AE843B936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D4B80C-9AAA-D1E1-BA70-3D89797ED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74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https://en.wikipedia.org/wiki/Logistic_regression#/media/File:Exam_pass_logistic_curve.svg/2</a:t>
            </a:r>
            <a:br>
              <a:rPr lang="en-US" dirty="0"/>
            </a:br>
            <a:r>
              <a:rPr lang="en-US" dirty="0"/>
              <a:t>https://scikit-learn.org/stable/modules/generated/sklearn.linear_model.LogisticRegression.html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28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https://www.rentec.com/Careers.action?jobs=true&amp;selectedPosition=realtimeTradingProgrammer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44D85-8DC8-750D-2BF8-12EF528F5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05C293D-CC70-4F39-4210-212B61FC8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E6D85FE-3A36-31B0-D3B9-13A64661D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30000" dirty="0"/>
              <a:t>(1</a:t>
            </a:r>
            <a:r>
              <a:rPr lang="en-US" dirty="0"/>
              <a:t>https://accountinginsights.org/retail-investors-vs-institutional-investors-percentage-breakdown-explained/#:~:text=Retail%20investors%20are%20individuals%20buying%20stocks%2C%20bonds%2C%20or,of%20influence%20shape%20market%20trends%2C%20liquidity%2C%20and%20volatility.)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24EF83-762B-02EF-8944-CB143EA08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47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C26E9-3986-AC88-525F-528F2A4A4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DDC16B5-446B-BD40-90F8-56074299D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52C1856-7468-C90C-C03A-C61ADBDC1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fkGroteskNeue"/>
            </a:endParaRP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E53AFF-C04E-A6EB-85F9-4C909D4C3D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4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E2AC9-C2CB-3EEF-5486-36228B95F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9BE50B7-D852-F213-B519-04C546564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DE6770D-2DB5-3BD7-4B69-641A1277B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lang="en-US" b="0" i="0" dirty="0">
                <a:effectLst/>
                <a:latin typeface="fkGroteskNeue"/>
              </a:rPr>
            </a:br>
            <a:br>
              <a:rPr lang="en-US" b="0" i="0" dirty="0">
                <a:effectLst/>
                <a:latin typeface="fkGroteskNeue"/>
              </a:rPr>
            </a:br>
            <a:r>
              <a:rPr lang="en-US" b="0" i="0" dirty="0" err="1">
                <a:effectLst/>
                <a:latin typeface="fkGroteskNeue"/>
              </a:rPr>
              <a:t>Refernce</a:t>
            </a:r>
            <a:r>
              <a:rPr lang="en-US" b="0" i="0" dirty="0">
                <a:effectLst/>
                <a:latin typeface="fkGroteskNeue"/>
              </a:rPr>
              <a:t>: </a:t>
            </a:r>
            <a:r>
              <a:rPr lang="en-US" dirty="0"/>
              <a:t>https://www.dbrownconsulting.net/terms/m/Market-Inefficiency#:~:text=Market%20inefficiency%20occurs%20when%20asset%20prices%20deviate%20from,flow%2C%20investor%20behavior%2C%20transaction%20costs%2C%20or%20regulatory%20barriers.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Picture’s: 	1. https://www.educba.com/inefficient-market/</a:t>
            </a:r>
            <a:br>
              <a:rPr lang="en-US" dirty="0"/>
            </a:br>
            <a:r>
              <a:rPr lang="en-US" dirty="0"/>
              <a:t>	2. </a:t>
            </a:r>
            <a:r>
              <a:rPr lang="en-US" b="0" i="0" dirty="0">
                <a:effectLst/>
                <a:latin typeface="fkGroteskNeue"/>
              </a:rPr>
              <a:t>https://www.bing.com/images/search?view=detailV2&amp;ccid=i7dUVppv&amp;id=322F2DF41D3B8FBD39BBB26DC1CF818A495458F4&amp;thid=OIP.i7dUVppvX4FTucQ74owHFAHaF-&amp;mediaurl=https%3a%2f%2fth.bing.com%2fth%2fid%2fR.8bb754569a6f5f8153b9c43be28c0714%3frik%3d9FhUSYqBz8Ftsg%26riu%3dhttp%253a%252f%252fcdn.shopify.com%252fs%252ffiles%252f1%252f0286%252f2949%252f9986%252fcollections%252fWSB_-_Subreddit_Logo_1200x1200.png%253fv%253d1612311193%26ehk%3dKEIFjFJw%252fTEGLfrNChh1b7VEZe5YP6dZ9Iah%252fyVCjnQ%253d%26risl%3d%26pid%3dImgRaw%26r%3d0&amp;exph=807&amp;expw=1000&amp;q=wallstreet+bets+transparent&amp;simid=608033629268627619&amp;FORM=IRPRST&amp;ck=D6B5BAF23A0C97744BCA24283EBBD210&amp;selectedIndex=1&amp;itb=1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11F763-429D-A01C-A5BC-B36F6E597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58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71C99-928B-F210-5D31-596AA0E86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D42BECA-F245-9479-F4A2-3198936653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45BD96E-0069-F86F-3C47-58296B8EE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https://debeeqpetronille.pages.dev/ncijhd-renaissance-technologies-returns-krvcdwsmr-photos/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4E868A-6F0E-FDA6-2969-7B8CD6CC3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84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1348D-5E84-2263-40D9-F7A7097AD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F1E56AA-0DBC-E63C-7541-FABAED6650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C108E2-4AD9-D493-A98C-76ACD83D0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https://www.alphavantage.co/documentation/</a:t>
            </a: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4A2792-DFCE-C007-76D9-8A31681D2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36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https://data.ecb.europa.eu/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03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473C8-CEB5-B68A-5096-607E44B7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9A91CE-E759-9648-C96E-459087B74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FCD0641-CE48-1D03-DE3D-7B51AC957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ing.com/images/search?view=detailV2&amp;ccid=9ddNQXXH&amp;id=F5B2461AE2A3606D88D191DDE84C184EF6C67099&amp;thid=OIP.9ddNQXXHQKCfsDTgTmP-qAHaFm&amp;mediaurl=https%3A%2F%2Fi.imgflip.com%2F836x0n.png&amp;cdnurl=https%3A%2F%2Fth.bing.com%2Fth%2Fid%2FR.f5d74d4175c740a09fb034e04e63fea8%3Frik%3DmXDG9k4YTOjdkQ%26pid%3DImgRaw%26r%3D0&amp;exph=499&amp;expw=659&amp;q=Pepe+Silvia+Meme+transparent&amp;simid=608033813921953136&amp;form=IRPRST&amp;ck=83B80A5F7ABC04C162C9A319FCC2C3D6&amp;selectedindex=0&amp;itb=1&amp;ajaxhist=0&amp;ajaxserp=0&amp;vt=0&amp;sim=11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89401B-24C4-21E0-914E-05F5A5414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44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Source:https</a:t>
            </a:r>
            <a:r>
              <a:rPr lang="de-DE" dirty="0"/>
              <a:t>://youtu.be/TQuxVz52w2w?si=7ag-qzwCv776V-9l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38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80141A-1CF3-4AB9-B98D-0A91A65EA09C}" type="datetimeFigureOut">
              <a:rPr lang="de-DE" smtClean="0"/>
              <a:t>02.07.2025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737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02.07.2025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357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02.07.2025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15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02.07.2025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977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80141A-1CF3-4AB9-B98D-0A91A65EA09C}" type="datetimeFigureOut">
              <a:rPr lang="de-DE" smtClean="0"/>
              <a:t>02.07.2025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05391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02.07.2025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9044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02.07.2025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79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02.07.2025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18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02.07.2025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343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80141A-1CF3-4AB9-B98D-0A91A65EA09C}" type="datetimeFigureOut">
              <a:rPr lang="de-DE" smtClean="0"/>
              <a:t>02.07.2025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935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80141A-1CF3-4AB9-B98D-0A91A65EA09C}" type="datetimeFigureOut">
              <a:rPr lang="de-DE" smtClean="0"/>
              <a:t>02.07.2025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921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980141A-1CF3-4AB9-B98D-0A91A65EA09C}" type="datetimeFigureOut">
              <a:rPr lang="de-DE" smtClean="0"/>
              <a:t>02.07.2025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3072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learn" TargetMode="External"/><Relationship Id="rId2" Type="http://schemas.openxmlformats.org/officeDocument/2006/relationships/hyperlink" Target="https://papers.ssrn.com/sol3/papers.cfm?abstract_id=294128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3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1" name="Picture 20" descr="Farbige Diagramme und Grafiken">
            <a:extLst>
              <a:ext uri="{FF2B5EF4-FFF2-40B4-BE49-F238E27FC236}">
                <a16:creationId xmlns:a16="http://schemas.microsoft.com/office/drawing/2014/main" id="{1A2B4904-5597-4AEE-6A4E-FF08202DD1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D76F96-2FEB-45B9-9E04-7ED5EA3F1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300" noProof="0" dirty="0">
                <a:solidFill>
                  <a:srgbClr val="FFFFFF"/>
                </a:solidFill>
              </a:rPr>
              <a:t>Interest Rates and their predictive Power on the Stock market</a:t>
            </a:r>
            <a:br>
              <a:rPr lang="en-US" sz="2300" noProof="0" dirty="0">
                <a:solidFill>
                  <a:srgbClr val="FFFFFF"/>
                </a:solidFill>
              </a:rPr>
            </a:br>
            <a:endParaRPr lang="en-US" sz="2300" noProof="0" dirty="0">
              <a:solidFill>
                <a:srgbClr val="FFFFF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BE4DC9F-C97A-34F5-66CF-3EE85EAD412B}"/>
              </a:ext>
            </a:extLst>
          </p:cNvPr>
          <p:cNvSpPr txBox="1"/>
          <p:nvPr/>
        </p:nvSpPr>
        <p:spPr>
          <a:xfrm>
            <a:off x="6298010" y="5419246"/>
            <a:ext cx="5268177" cy="53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lnSpc>
                <a:spcPct val="112000"/>
              </a:lnSpc>
              <a:spcAft>
                <a:spcPts val="600"/>
              </a:spcAft>
            </a:pPr>
            <a:r>
              <a:rPr lang="en-US" noProof="0" dirty="0">
                <a:solidFill>
                  <a:srgbClr val="FFFFFF"/>
                </a:solidFill>
              </a:rPr>
              <a:t>by Aaron Gresser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0741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F8F56-4491-CE27-ADA1-39957D22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Sentiment Analysis - Pipeline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0CBD15-FDD2-BDB9-6E99-0018F8F2A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8DDDDA-240E-7A5E-BA46-A5E541152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88" y="2152409"/>
            <a:ext cx="5042012" cy="384858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55D7238-B05E-0EDD-E66C-3D8B1EABD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023" y="3357716"/>
            <a:ext cx="4403777" cy="143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2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A63DC-4E90-E5AC-D799-455BDA56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Sentiment Analysis -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6E221BF-2D87-7FBC-35B8-AC033DC0F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3033811"/>
            <a:ext cx="7860076" cy="1171267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E103CB-849E-DE45-DD36-CFE769F46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B682952-6912-1692-FA2F-839DDAB5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4577697"/>
            <a:ext cx="8226843" cy="8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54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5A698B-F644-41A9-BD67-6316EDB7A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A916D8B-8E5E-442C-93D2-F10B32496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E444B8DA-C76F-4B2F-AFC5-37872641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7E2B20CB-FF0A-40D4-9C62-172DA9BB9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35E7CCC3-B903-495C-835D-87A78FB0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4882D38-00D8-843B-09A4-5F5221C1A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74" y="1760967"/>
            <a:ext cx="5037244" cy="333717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84170D1-B32B-4D7D-AA30-9D84747A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70" y="981884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EE0794-55CC-B2D0-FD08-97E4052CE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294" y="1760967"/>
            <a:ext cx="5037244" cy="336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84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56ED50-4152-B851-0ABE-77CF35E5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6B3C50-1223-742A-4A17-68AED9063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69C83C99-695D-CB77-AE5E-D67B024B6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90600"/>
            <a:ext cx="3752338" cy="549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66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AD1822-3937-F5FD-03CC-FBFF2B9F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Visual </a:t>
            </a:r>
            <a:r>
              <a:rPr lang="de-DE" dirty="0" err="1"/>
              <a:t>Example</a:t>
            </a:r>
            <a:endParaRPr lang="en-US" dirty="0"/>
          </a:p>
        </p:txBody>
      </p:sp>
      <p:pic>
        <p:nvPicPr>
          <p:cNvPr id="4" name="Inhaltsplatzhalter 3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E5AFB86C-D775-94B6-521A-11CF0C61D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77" y="1782820"/>
            <a:ext cx="10117395" cy="501618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6F8AF5B-EDCE-4897-1D76-A186DE7C3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491" y="239449"/>
            <a:ext cx="5968181" cy="1384903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7153745-ADE9-9008-26B5-B54CF6EF060F}"/>
              </a:ext>
            </a:extLst>
          </p:cNvPr>
          <p:cNvSpPr/>
          <p:nvPr/>
        </p:nvSpPr>
        <p:spPr>
          <a:xfrm>
            <a:off x="7108723" y="4463227"/>
            <a:ext cx="720000" cy="72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53076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180B5C-C914-8EAE-A0E4-74ADDCAF1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34EA2-CEBC-0F88-753D-AE697C2D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My </a:t>
            </a:r>
            <a:r>
              <a:rPr lang="en-US" b="0" i="0" noProof="0" dirty="0">
                <a:effectLst/>
              </a:rPr>
              <a:t>Approach</a:t>
            </a:r>
            <a:endParaRPr lang="en-US" noProof="0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E83263C1-8CB5-D069-B274-B393207F2B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213872"/>
              </p:ext>
            </p:extLst>
          </p:nvPr>
        </p:nvGraphicFramePr>
        <p:xfrm>
          <a:off x="2829932" y="781513"/>
          <a:ext cx="8142868" cy="4704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605E9FA2-6192-658F-7DD5-CA8990B351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9932" y="2933236"/>
            <a:ext cx="4277511" cy="323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3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_Recording_20250630_062901_Firefox">
            <a:hlinkClick r:id="" action="ppaction://media"/>
            <a:extLst>
              <a:ext uri="{FF2B5EF4-FFF2-40B4-BE49-F238E27FC236}">
                <a16:creationId xmlns:a16="http://schemas.microsoft.com/office/drawing/2014/main" id="{58A8039B-670B-2AFF-6E3E-A15F95F3EE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-5400000">
            <a:off x="2281091" y="-3811119"/>
            <a:ext cx="6858000" cy="144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8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07526-062D-EA6A-8DD3-BED37FE48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448C1-B458-3A05-EF6F-F2C440B9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My </a:t>
            </a:r>
            <a:r>
              <a:rPr lang="en-US" b="0" i="0" noProof="0" dirty="0">
                <a:effectLst/>
              </a:rPr>
              <a:t>Approach</a:t>
            </a:r>
            <a:endParaRPr lang="en-US" noProof="0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D39CC38B-F23C-4D68-1BA0-38867A1445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987635"/>
              </p:ext>
            </p:extLst>
          </p:nvPr>
        </p:nvGraphicFramePr>
        <p:xfrm>
          <a:off x="2829932" y="781513"/>
          <a:ext cx="8142868" cy="4704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FFBCE143-2BDA-822C-C396-D476E3C94B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9932" y="2933236"/>
            <a:ext cx="4277511" cy="3238964"/>
          </a:xfrm>
          <a:prstGeom prst="rect">
            <a:avLst/>
          </a:prstGeom>
        </p:spPr>
      </p:pic>
      <p:pic>
        <p:nvPicPr>
          <p:cNvPr id="5" name="Grafik 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36FD1972-163A-D37E-50CF-F65D718D8D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44" y="3429000"/>
            <a:ext cx="660285" cy="6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37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3B98A6-F034-3D24-2373-430B94029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Train/Test </a:t>
            </a:r>
            <a:r>
              <a:rPr lang="de-DE" dirty="0" err="1"/>
              <a:t>set</a:t>
            </a:r>
            <a:endParaRPr lang="en-US" dirty="0"/>
          </a:p>
        </p:txBody>
      </p:sp>
      <p:pic>
        <p:nvPicPr>
          <p:cNvPr id="4" name="Inhaltsplatzhalter 4" descr="Ein Bild, das Diagramm, Text, Reihe, parallel enthält.&#10;&#10;KI-generierte Inhalte können fehlerhaft sein.">
            <a:extLst>
              <a:ext uri="{FF2B5EF4-FFF2-40B4-BE49-F238E27FC236}">
                <a16:creationId xmlns:a16="http://schemas.microsoft.com/office/drawing/2014/main" id="{0D2E8A49-3B8D-A84D-B1BF-C37AEA662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47" y="0"/>
            <a:ext cx="3411854" cy="6858000"/>
          </a:xfrm>
          <a:prstGeom prst="rect">
            <a:avLst/>
          </a:prstGeom>
        </p:spPr>
      </p:pic>
      <p:pic>
        <p:nvPicPr>
          <p:cNvPr id="5" name="Grafik 4" descr="Ein Bild, das Text, Screenshot, Diagramm, Rechteck enthält.&#10;&#10;KI-generierte Inhalte können fehlerhaft sein.">
            <a:extLst>
              <a:ext uri="{FF2B5EF4-FFF2-40B4-BE49-F238E27FC236}">
                <a16:creationId xmlns:a16="http://schemas.microsoft.com/office/drawing/2014/main" id="{BC2CB69E-6564-AC5B-D279-1D37F0241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23" y="3733667"/>
            <a:ext cx="7002022" cy="277124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DEFE8E-078A-BE70-7090-17CBF923F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587" y="2476367"/>
            <a:ext cx="5953956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14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91DD7-784A-F122-17EF-1080B1C96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Hyperparamter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80EAA7-2BE9-7AD1-7F3E-5E7401182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6A5A285-4F05-2ABF-EED0-C0127615A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710" y="5538725"/>
            <a:ext cx="4163006" cy="88594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080ECF7-0FF1-C3E3-36FF-9D08C5F2B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286000"/>
            <a:ext cx="3019750" cy="303611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450ACF-6B9F-A32C-B21E-FDA36E3D6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932" y="2301686"/>
            <a:ext cx="4793868" cy="303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07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327E93-BD79-9353-41B3-3C13FB880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r>
              <a:rPr lang="en-US" b="0" i="0" noProof="0" dirty="0">
                <a:effectLst/>
              </a:rPr>
              <a:t>Agenda</a:t>
            </a:r>
            <a:endParaRPr lang="en-US" noProof="0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01406931-6107-CF35-192B-BFB8C77C20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998978"/>
              </p:ext>
            </p:extLst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AutoShape 4" descr="Gold Dinosaur Sell Pattern 😂 : r/Forex">
            <a:extLst>
              <a:ext uri="{FF2B5EF4-FFF2-40B4-BE49-F238E27FC236}">
                <a16:creationId xmlns:a16="http://schemas.microsoft.com/office/drawing/2014/main" id="{31AD794B-98E9-0226-1329-13B018B92B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02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4A18C6-6E3F-4EE8-308D-58FD83F69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Hyperparameter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A7BB9E2-AB07-6117-03B1-0A1BF73F5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818" y="2871019"/>
            <a:ext cx="10628659" cy="21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97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3903D-1D34-C926-7949-AD137FDA8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Bayesian</a:t>
            </a:r>
            <a:r>
              <a:rPr lang="de-DE" dirty="0"/>
              <a:t> Ridge Regression</a:t>
            </a:r>
            <a:endParaRPr lang="en-US" dirty="0"/>
          </a:p>
        </p:txBody>
      </p:sp>
      <p:pic>
        <p:nvPicPr>
          <p:cNvPr id="2050" name="Picture 2" descr="$\alpha$_init$=1.90,\ \lambda$_init$=1.0$ (Default), $\alpha$_init$=1.00,\ \lambda$_init$=0.001$">
            <a:extLst>
              <a:ext uri="{FF2B5EF4-FFF2-40B4-BE49-F238E27FC236}">
                <a16:creationId xmlns:a16="http://schemas.microsoft.com/office/drawing/2014/main" id="{7569A454-72FB-4C69-8368-B1189077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173" y="3293908"/>
            <a:ext cx="6700479" cy="335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0D831A0-5E78-0DFC-19B1-229262B7E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07" y="1911306"/>
            <a:ext cx="4370172" cy="118595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89A9AE3-0B44-4016-5242-900ED5DF1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385" y="771792"/>
            <a:ext cx="2629267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69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55365-B268-12AC-B9AF-D1E7E126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A7F63-9419-ECEE-9678-FE55DDD5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cap="all" noProof="0" dirty="0"/>
              <a:t>Linear Regression</a:t>
            </a:r>
            <a:endParaRPr lang="en-US" sz="2400" cap="all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68D41F3-37EE-F588-75DA-EC6C6488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151" y="4079462"/>
            <a:ext cx="5127576" cy="936769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1A89728-E1D0-F6DB-8867-365E3DE73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336" y="989770"/>
            <a:ext cx="4257207" cy="281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6A18786-A016-1AD8-B38D-36945B32F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57" y="310091"/>
            <a:ext cx="3372321" cy="18671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6E1B09A-D931-ACE1-0821-B3697F559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57" y="2394981"/>
            <a:ext cx="4257207" cy="26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44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 descr="Ein Bild, das Text, Farbigkeit enthält.&#10;&#10;KI-generierte Inhalte können fehlerhaft sein.">
            <a:extLst>
              <a:ext uri="{FF2B5EF4-FFF2-40B4-BE49-F238E27FC236}">
                <a16:creationId xmlns:a16="http://schemas.microsoft.com/office/drawing/2014/main" id="{A710E87A-8F90-4804-9481-97197250B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2" y="0"/>
            <a:ext cx="6723053" cy="6877800"/>
          </a:xfrm>
          <a:prstGeom prst="rect">
            <a:avLst/>
          </a:prstGeom>
        </p:spPr>
      </p:pic>
      <p:pic>
        <p:nvPicPr>
          <p:cNvPr id="3" name="Grafik 2" descr="Ein Bild, das Text, Schrift, Zahl, Screenshot enthält.&#10;&#10;KI-generierte Inhalte können fehlerhaft sein.">
            <a:extLst>
              <a:ext uri="{FF2B5EF4-FFF2-40B4-BE49-F238E27FC236}">
                <a16:creationId xmlns:a16="http://schemas.microsoft.com/office/drawing/2014/main" id="{B54F9E13-4C37-C8BF-6CEF-913C9DF9A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717" y="1290935"/>
            <a:ext cx="5478283" cy="445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8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074E4-464D-3D00-5F62-2C204DC6F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99D21B-C4EA-C51F-7411-67059A53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cap="all" noProof="0" dirty="0"/>
              <a:t>Polynomial Regression</a:t>
            </a:r>
            <a:endParaRPr lang="en-US" sz="2400" cap="all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DC63F6B-EAE8-7C0E-4318-BC90A951E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529" y="762000"/>
            <a:ext cx="5268116" cy="328916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5302455-B913-D47A-33C9-D7CC060DB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529" y="4051161"/>
            <a:ext cx="5268116" cy="88391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3834718-9505-064F-E10A-E6CE2651B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10" y="510840"/>
            <a:ext cx="2553056" cy="18957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7A29247-2AB7-E416-2DC0-EE7BF6D50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010" y="2528638"/>
            <a:ext cx="3896269" cy="69542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D4420F-7D4B-37C8-F330-FF0FA75F98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010" y="3409166"/>
            <a:ext cx="3315163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35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19F20A85-EB4C-5A6C-27B0-3634D0F40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03699" cy="6858000"/>
          </a:xfrm>
          <a:prstGeom prst="rect">
            <a:avLst/>
          </a:prstGeom>
        </p:spPr>
      </p:pic>
      <p:pic>
        <p:nvPicPr>
          <p:cNvPr id="5" name="Grafik 4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052715A2-8082-28D6-7E19-7DDB7FB1D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294" y="1298472"/>
            <a:ext cx="5499706" cy="393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24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612D23-B04A-D6AA-D291-FEDE7C147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cap="all"/>
              <a:t>Evaluation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98EFE8-D2CB-E4E9-BBF6-626E14E51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075" y="1564213"/>
            <a:ext cx="6073964" cy="390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76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CB8657-3C41-69E7-936E-796EC7040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9298A-4EF4-C569-32D5-257A514F7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b="0" i="0" noProof="0" dirty="0">
                <a:effectLst/>
              </a:rPr>
              <a:t>Project Outline</a:t>
            </a:r>
            <a:endParaRPr lang="en-US" noProof="0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ABE261D1-D819-E92E-DE9D-1C018760E7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6373916"/>
              </p:ext>
            </p:extLst>
          </p:nvPr>
        </p:nvGraphicFramePr>
        <p:xfrm>
          <a:off x="1371600" y="2308302"/>
          <a:ext cx="6424342" cy="3863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Pfeil: nach unten 13">
            <a:extLst>
              <a:ext uri="{FF2B5EF4-FFF2-40B4-BE49-F238E27FC236}">
                <a16:creationId xmlns:a16="http://schemas.microsoft.com/office/drawing/2014/main" id="{D96C3AF6-48B2-9D36-07C0-BF4DFFD32C78}"/>
              </a:ext>
            </a:extLst>
          </p:cNvPr>
          <p:cNvSpPr/>
          <p:nvPr/>
        </p:nvSpPr>
        <p:spPr>
          <a:xfrm>
            <a:off x="8279314" y="2308301"/>
            <a:ext cx="866775" cy="32161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14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noProof="0" dirty="0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noProof="0" dirty="0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5E8BCD-93FC-03C5-1C99-3E17A5B08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cap="all" noProof="0" dirty="0"/>
              <a:t>Logistic Regression</a:t>
            </a:r>
            <a:endParaRPr lang="en-US" sz="2400" cap="all" noProof="0" dirty="0"/>
          </a:p>
        </p:txBody>
      </p:sp>
      <p:pic>
        <p:nvPicPr>
          <p:cNvPr id="7" name="Grafik 6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F65C2DD8-9506-DFDF-68EF-D4A9D8261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639618"/>
            <a:ext cx="5117202" cy="3543662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34C9903-3D02-DE50-C848-A9B2D047A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-8" r="31137"/>
          <a:stretch/>
        </p:blipFill>
        <p:spPr>
          <a:xfrm>
            <a:off x="6404138" y="938372"/>
            <a:ext cx="5130799" cy="2365334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5965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802E6-5B85-916C-57CF-5016B4B9C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647AD4-3EB7-CDC6-FDD3-00479944D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8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C683FE-7493-0157-7A2F-A5B56038F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79F1BD-DFB9-78C1-09FE-9A0B6BDD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r>
              <a:rPr lang="en-US" noProof="0" dirty="0"/>
              <a:t>The Stock Market – An Introduction 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27330F8-58C2-AFAB-1FDF-5B66D99575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48257"/>
              </p:ext>
            </p:extLst>
          </p:nvPr>
        </p:nvGraphicFramePr>
        <p:xfrm>
          <a:off x="936702" y="2171700"/>
          <a:ext cx="10132326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9762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199ED-10A2-7BAA-BB4B-A17D09CA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Project Evaluation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8EEE420-557F-9473-3898-AFB6E7E5D1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687782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0575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B531-9CC6-95D2-08C8-057B71D31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F6BBADA-988A-95B9-8003-9CE6E473879E}"/>
              </a:ext>
            </a:extLst>
          </p:cNvPr>
          <p:cNvGrpSpPr/>
          <p:nvPr/>
        </p:nvGrpSpPr>
        <p:grpSpPr>
          <a:xfrm>
            <a:off x="909843" y="1654561"/>
            <a:ext cx="7477432" cy="3548877"/>
            <a:chOff x="729307" y="0"/>
            <a:chExt cx="8583224" cy="3818382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BC9EE134-0A16-0C4C-E539-938BA8714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07" y="0"/>
              <a:ext cx="8583223" cy="1446326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8755EA2-F007-0E53-0BC0-1FB7FF224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308" y="1446326"/>
              <a:ext cx="8583223" cy="2372056"/>
            </a:xfrm>
            <a:prstGeom prst="rect">
              <a:avLst/>
            </a:prstGeom>
          </p:spPr>
        </p:pic>
      </p:grp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821137D-05B2-AA33-F6AA-0DA1BFAA0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4DE1D2F7-8AA7-C1A4-A167-DF9CA8B9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7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2974B-0D7A-0651-A37A-5F0286C8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noProof="0" dirty="0">
                <a:effectLst/>
                <a:latin typeface="var(--font-fk-grotesk)"/>
              </a:rPr>
              <a:t>References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E36C2A-1386-35B9-D3B7-FA257B51F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noProof="0" dirty="0">
                <a:effectLst/>
                <a:latin typeface="fkGroteskNeue"/>
                <a:hlinkClick r:id="rId2"/>
              </a:rPr>
              <a:t>https://papers.ssrn.com/sol3/papers.cfm?abstract_id=2941281</a:t>
            </a:r>
            <a:endParaRPr lang="en-US" b="0" i="0" noProof="0" dirty="0">
              <a:effectLst/>
              <a:latin typeface="fkGroteskNeue"/>
            </a:endParaRPr>
          </a:p>
          <a:p>
            <a:r>
              <a:rPr lang="en-US" b="0" i="0" noProof="0" dirty="0">
                <a:effectLst/>
                <a:latin typeface="fkGroteskNeue"/>
                <a:hlinkClick r:id="rId3"/>
              </a:rPr>
              <a:t>https://www.kaggle.com/learn</a:t>
            </a:r>
            <a:endParaRPr lang="en-US" b="0" i="0" noProof="0" dirty="0">
              <a:effectLst/>
              <a:latin typeface="fkGroteskNeue"/>
            </a:endParaRPr>
          </a:p>
          <a:p>
            <a:r>
              <a:rPr lang="en-US" b="0" i="0" noProof="0" dirty="0">
                <a:effectLst/>
                <a:latin typeface="fkGroteskNeue"/>
              </a:rPr>
              <a:t>https://www.ecb.europa.eu/home/html/index.en.html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24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282B32-2585-36FF-A7EB-4717F319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74BD50-FD3D-F09B-2607-0282B1806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 b="0" i="0" noProof="0" dirty="0">
                <a:solidFill>
                  <a:schemeClr val="bg2"/>
                </a:solidFill>
                <a:effectLst/>
              </a:rPr>
              <a:t>Research Questions</a:t>
            </a:r>
            <a:br>
              <a:rPr lang="en-US" sz="5400" b="0" i="0" noProof="0" dirty="0">
                <a:solidFill>
                  <a:schemeClr val="bg2"/>
                </a:solidFill>
                <a:effectLst/>
                <a:latin typeface="var(--font-fk-grotesk)"/>
              </a:rPr>
            </a:br>
            <a:endParaRPr lang="en-US" sz="5400" noProof="0" dirty="0">
              <a:solidFill>
                <a:schemeClr val="bg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A820EC-2D84-C7B7-5F7C-9A9314DB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1800" noProof="0" dirty="0">
                <a:latin typeface="fkGroteskNeue"/>
              </a:rPr>
              <a:t>Do “Interest Rate Change-Announcements” create predictable Stock Market movements?</a:t>
            </a:r>
          </a:p>
          <a:p>
            <a:endParaRPr lang="en-US" sz="1800" b="0" i="1" noProof="0" dirty="0">
              <a:effectLst/>
              <a:latin typeface="fkGroteskNeue"/>
            </a:endParaRPr>
          </a:p>
          <a:p>
            <a:pPr lvl="1"/>
            <a:r>
              <a:rPr lang="en-US" sz="1800" noProof="0" dirty="0">
                <a:latin typeface="fkGroteskNeue"/>
              </a:rPr>
              <a:t>Can Sentiment Analysis contribute to a more accurate market prediction?</a:t>
            </a:r>
          </a:p>
          <a:p>
            <a:endParaRPr lang="en-US" sz="1800" i="1" noProof="0" dirty="0">
              <a:latin typeface="fkGroteskNeue"/>
            </a:endParaRPr>
          </a:p>
          <a:p>
            <a:pPr lvl="1"/>
            <a:r>
              <a:rPr lang="en-US" sz="1800" noProof="0" dirty="0">
                <a:latin typeface="fkGroteskNeue"/>
              </a:rPr>
              <a:t>Does the implementation of more </a:t>
            </a:r>
            <a:r>
              <a:rPr lang="en-US" sz="1800" dirty="0">
                <a:latin typeface="fkGroteskNeue"/>
              </a:rPr>
              <a:t>complex models </a:t>
            </a:r>
            <a:r>
              <a:rPr lang="en-US" sz="1800" noProof="0" dirty="0">
                <a:latin typeface="fkGroteskNeue"/>
              </a:rPr>
              <a:t>improve the effectiveness of the prediction?</a:t>
            </a: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244386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3C32CB-B374-24EF-2281-46ABB0706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81FE2-1177-5209-643A-160CDE193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725" y="670810"/>
            <a:ext cx="10493524" cy="1485900"/>
          </a:xfrm>
        </p:spPr>
        <p:txBody>
          <a:bodyPr>
            <a:normAutofit fontScale="90000"/>
          </a:bodyPr>
          <a:lstStyle/>
          <a:p>
            <a:r>
              <a:rPr lang="en-US" sz="4900" b="0" i="0" noProof="0" dirty="0">
                <a:effectLst/>
              </a:rPr>
              <a:t>Market Inefficiencies</a:t>
            </a:r>
            <a:br>
              <a:rPr lang="en-US" sz="3400" b="0" i="0" noProof="0" dirty="0">
                <a:effectLst/>
                <a:latin typeface="var(--font-fk-grotesk)"/>
              </a:rPr>
            </a:br>
            <a:br>
              <a:rPr lang="en-US" sz="3400" b="0" i="0" noProof="0" dirty="0">
                <a:effectLst/>
                <a:latin typeface="var(--font-fk-grotesk)"/>
              </a:rPr>
            </a:br>
            <a:endParaRPr lang="en-US" sz="3400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pic>
        <p:nvPicPr>
          <p:cNvPr id="5" name="Grafik 4" descr="Ein Bild, das Text, Screenshot, Schrift, Logo enthält.&#10;&#10;KI-generierte Inhalte können fehlerhaft sein.">
            <a:extLst>
              <a:ext uri="{FF2B5EF4-FFF2-40B4-BE49-F238E27FC236}">
                <a16:creationId xmlns:a16="http://schemas.microsoft.com/office/drawing/2014/main" id="{390637EE-0838-1521-4AE6-2477564BD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76" y="2286000"/>
            <a:ext cx="6081910" cy="2067849"/>
          </a:xfrm>
          <a:prstGeom prst="rect">
            <a:avLst/>
          </a:prstGeom>
        </p:spPr>
      </p:pic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2544C758-6774-25BA-E124-4B869C6D40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3863850"/>
              </p:ext>
            </p:extLst>
          </p:nvPr>
        </p:nvGraphicFramePr>
        <p:xfrm>
          <a:off x="1023562" y="2286000"/>
          <a:ext cx="5072437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Grafik 12" descr="Ein Bild, das Clipart, Text, Animierter Cartoon, Poster enthält.&#10;&#10;KI-generierte Inhalte können fehlerhaft sein.">
            <a:extLst>
              <a:ext uri="{FF2B5EF4-FFF2-40B4-BE49-F238E27FC236}">
                <a16:creationId xmlns:a16="http://schemas.microsoft.com/office/drawing/2014/main" id="{EF57D64F-E5E3-A184-AB09-82BC0D7413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9580">
            <a:off x="747525" y="1975083"/>
            <a:ext cx="628919" cy="50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23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8DCBF2-9F72-74DD-38C7-1105A7545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29AB95-587C-3807-3708-D83DF9912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noProof="0" dirty="0"/>
              <a:t>Applications of Data Science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pic>
        <p:nvPicPr>
          <p:cNvPr id="9" name="Inhaltsplatzhalter 3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3F85D7A9-51B2-4578-58BF-2CC2F718D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662153"/>
            <a:ext cx="6517065" cy="5213652"/>
          </a:xfrm>
          <a:prstGeom prst="rect">
            <a:avLst/>
          </a:pr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315B2A2-6523-BEC3-D943-3F0790902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b="0" i="0" noProof="0" dirty="0">
                <a:effectLst/>
                <a:latin typeface="fkGroteskNeue"/>
              </a:rPr>
              <a:t>Quantitative Finance</a:t>
            </a:r>
          </a:p>
          <a:p>
            <a:r>
              <a:rPr lang="en-US" b="0" i="0" noProof="0" dirty="0">
                <a:effectLst/>
                <a:latin typeface="fkGroteskNeue"/>
              </a:rPr>
              <a:t>High Frequency Trading</a:t>
            </a:r>
          </a:p>
          <a:p>
            <a:r>
              <a:rPr lang="en-US" b="0" i="0" noProof="0" dirty="0">
                <a:effectLst/>
                <a:latin typeface="fkGroteskNeue"/>
              </a:rPr>
              <a:t>Algorithmic Trading</a:t>
            </a:r>
          </a:p>
          <a:p>
            <a:r>
              <a:rPr lang="en-US" noProof="0" dirty="0">
                <a:latin typeface="fkGroteskNeue"/>
              </a:rPr>
              <a:t>Momentum Trading</a:t>
            </a:r>
            <a:endParaRPr lang="en-US" b="0" i="0" noProof="0" dirty="0">
              <a:effectLst/>
              <a:latin typeface="fkGroteskNeue"/>
            </a:endParaRP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239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E2E987-CF43-BAF8-86A9-397234C2E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A5040D-23BC-9881-A2B3-69DA0CF2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US" b="0" i="0" noProof="0" dirty="0">
                <a:effectLst/>
              </a:rPr>
              <a:t>Dataset Overview</a:t>
            </a:r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Grafik 5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2E7F10F8-64E0-B049-C5CC-CDCF941B2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085" y="639704"/>
            <a:ext cx="2998089" cy="5577840"/>
          </a:xfrm>
          <a:prstGeom prst="rect">
            <a:avLst/>
          </a:prstGeom>
        </p:spPr>
      </p:pic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D207B696-DC27-4D07-D455-DC93AF2613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009369"/>
              </p:ext>
            </p:extLst>
          </p:nvPr>
        </p:nvGraphicFramePr>
        <p:xfrm>
          <a:off x="784743" y="2286000"/>
          <a:ext cx="5958837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9788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3406A5-36EC-4CDA-8C25-5764015D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04AB822-8C68-2033-EC65-2534002F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2" y="4365523"/>
            <a:ext cx="7395688" cy="217889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CA28B6F-683F-A886-CC18-05DB5307D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659668"/>
            <a:ext cx="5633885" cy="1421359"/>
          </a:xfrm>
          <a:prstGeom prst="rect">
            <a:avLst/>
          </a:prstGeom>
        </p:spPr>
      </p:pic>
      <p:pic>
        <p:nvPicPr>
          <p:cNvPr id="5" name="Inhaltsplatzhalter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075EBBE-4B42-49CC-F504-924820631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168" y="1171441"/>
            <a:ext cx="3414944" cy="500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87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8FDC3-A5E7-5827-B7E7-E278FE4C7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5A698B-F644-41A9-BD67-6316EDB7A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916D8B-8E5E-442C-93D2-F10B32496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444B8DA-C76F-4B2F-AFC5-37872641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noProof="0" dirty="0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E2B20CB-FF0A-40D4-9C62-172DA9BB9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noProof="0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5E7CCC3-B903-495C-835D-87A78FB0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1436FC-C92C-931C-4544-F504EBFA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94" y="2308474"/>
            <a:ext cx="4405291" cy="221365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84170D1-B32B-4D7D-AA30-9D84747A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70" y="981884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5" name="Grafik 4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102D2A08-6ADD-EBB3-C80A-6749B6B80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003" y="2049664"/>
            <a:ext cx="4405288" cy="273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982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TEMPLATE" val="kqplMC1wKwvcjVhxZGz9ia"/>
</p:tagLst>
</file>

<file path=ppt/theme/theme1.xml><?xml version="1.0" encoding="utf-8"?>
<a:theme xmlns:a="http://schemas.openxmlformats.org/drawingml/2006/main" name="Zuschneiden">
  <a:themeElements>
    <a:clrScheme name="Zuschneiden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Zuschneiden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Zuschneiden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E446608-55BB-47DC-9D70-0EE693BAC5D0}">
  <we:reference id="wa200007130" version="1.0.0.1" store="de-DE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TM10001105[[fn=Ausschnitt]]</Template>
  <TotalTime>0</TotalTime>
  <Words>1072</Words>
  <Application>Microsoft Office PowerPoint</Application>
  <PresentationFormat>Breitbild</PresentationFormat>
  <Paragraphs>111</Paragraphs>
  <Slides>32</Slides>
  <Notes>16</Notes>
  <HiddenSlides>10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8" baseType="lpstr">
      <vt:lpstr>Aptos</vt:lpstr>
      <vt:lpstr>Arial</vt:lpstr>
      <vt:lpstr>fkGroteskNeue</vt:lpstr>
      <vt:lpstr>Franklin Gothic Book</vt:lpstr>
      <vt:lpstr>var(--font-fk-grotesk)</vt:lpstr>
      <vt:lpstr>Zuschneiden</vt:lpstr>
      <vt:lpstr>Interest Rates and their predictive Power on the Stock market </vt:lpstr>
      <vt:lpstr>Agenda</vt:lpstr>
      <vt:lpstr>The Stock Market – An Introduction </vt:lpstr>
      <vt:lpstr>Research Questions </vt:lpstr>
      <vt:lpstr>Market Inefficiencies  </vt:lpstr>
      <vt:lpstr>Applications of Data Science </vt:lpstr>
      <vt:lpstr>Dataset Overview</vt:lpstr>
      <vt:lpstr>Dataset Overview</vt:lpstr>
      <vt:lpstr>PowerPoint-Präsentation</vt:lpstr>
      <vt:lpstr>Sentiment Analysis - Pipeline</vt:lpstr>
      <vt:lpstr>Sentiment Analysis - Results</vt:lpstr>
      <vt:lpstr>PowerPoint-Präsentation</vt:lpstr>
      <vt:lpstr>PowerPoint-Präsentation</vt:lpstr>
      <vt:lpstr>A Visual Example</vt:lpstr>
      <vt:lpstr>My Approach</vt:lpstr>
      <vt:lpstr>PowerPoint-Präsentation</vt:lpstr>
      <vt:lpstr>My Approach</vt:lpstr>
      <vt:lpstr>Train/Test set</vt:lpstr>
      <vt:lpstr>Hyperparamter Configuration</vt:lpstr>
      <vt:lpstr>Hyperparameter Results</vt:lpstr>
      <vt:lpstr>Bayesian Ridge Regression</vt:lpstr>
      <vt:lpstr>Linear Regression</vt:lpstr>
      <vt:lpstr>PowerPoint-Präsentation</vt:lpstr>
      <vt:lpstr>Polynomial Regression</vt:lpstr>
      <vt:lpstr>PowerPoint-Präsentation</vt:lpstr>
      <vt:lpstr>Evaluation</vt:lpstr>
      <vt:lpstr>Project Outline</vt:lpstr>
      <vt:lpstr>Logistic Regression</vt:lpstr>
      <vt:lpstr>PowerPoint-Präsentation</vt:lpstr>
      <vt:lpstr>Project Evaluation</vt:lpstr>
      <vt:lpstr>PowerPoint-Präsentation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DataScience in Practice</dc:title>
  <dc:creator>Gresser, Aaron</dc:creator>
  <cp:lastModifiedBy>Gresser, Aaron</cp:lastModifiedBy>
  <cp:revision>99</cp:revision>
  <dcterms:created xsi:type="dcterms:W3CDTF">2025-05-03T13:30:57Z</dcterms:created>
  <dcterms:modified xsi:type="dcterms:W3CDTF">2025-07-02T21:58:34Z</dcterms:modified>
</cp:coreProperties>
</file>